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1" r:id="rId1"/>
  </p:sldMasterIdLst>
  <p:notesMasterIdLst>
    <p:notesMasterId r:id="rId16"/>
  </p:notesMasterIdLst>
  <p:sldIdLst>
    <p:sldId id="290" r:id="rId2"/>
    <p:sldId id="491" r:id="rId3"/>
    <p:sldId id="490" r:id="rId4"/>
    <p:sldId id="497" r:id="rId5"/>
    <p:sldId id="495" r:id="rId6"/>
    <p:sldId id="498" r:id="rId7"/>
    <p:sldId id="504" r:id="rId8"/>
    <p:sldId id="500" r:id="rId9"/>
    <p:sldId id="505" r:id="rId10"/>
    <p:sldId id="501" r:id="rId11"/>
    <p:sldId id="502" r:id="rId12"/>
    <p:sldId id="506" r:id="rId13"/>
    <p:sldId id="503" r:id="rId14"/>
    <p:sldId id="507" r:id="rId1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38"/>
    <a:srgbClr val="EFEFEF"/>
    <a:srgbClr val="AB1F1B"/>
    <a:srgbClr val="E62820"/>
    <a:srgbClr val="155058"/>
    <a:srgbClr val="2E949D"/>
    <a:srgbClr val="0C1F3D"/>
    <a:srgbClr val="235DB6"/>
    <a:srgbClr val="65554B"/>
    <a:srgbClr val="AF9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9F418-4351-483F-8DB2-1E1AB11C75EE}" v="24" dt="2023-01-30T22:22:25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86194" autoAdjust="0"/>
  </p:normalViewPr>
  <p:slideViewPr>
    <p:cSldViewPr snapToGrid="0">
      <p:cViewPr varScale="1">
        <p:scale>
          <a:sx n="125" d="100"/>
          <a:sy n="125" d="100"/>
        </p:scale>
        <p:origin x="1428" y="96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1" d="100"/>
          <a:sy n="61" d="100"/>
        </p:scale>
        <p:origin x="3168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chankova Jana" userId="3875428a-5ae5-46d4-b831-821e9c4289f4" providerId="ADAL" clId="{44F9F418-4351-483F-8DB2-1E1AB11C75EE}"/>
    <pc:docChg chg="custSel addSld delSld modSld sldOrd">
      <pc:chgData name="Suchankova Jana" userId="3875428a-5ae5-46d4-b831-821e9c4289f4" providerId="ADAL" clId="{44F9F418-4351-483F-8DB2-1E1AB11C75EE}" dt="2023-01-30T22:23:27.067" v="474" actId="1076"/>
      <pc:docMkLst>
        <pc:docMk/>
      </pc:docMkLst>
      <pc:sldChg chg="addSp delSp modSp del mod">
        <pc:chgData name="Suchankova Jana" userId="3875428a-5ae5-46d4-b831-821e9c4289f4" providerId="ADAL" clId="{44F9F418-4351-483F-8DB2-1E1AB11C75EE}" dt="2023-01-30T22:15:09.432" v="459" actId="47"/>
        <pc:sldMkLst>
          <pc:docMk/>
          <pc:sldMk cId="2583717918" sldId="261"/>
        </pc:sldMkLst>
        <pc:spChg chg="del">
          <ac:chgData name="Suchankova Jana" userId="3875428a-5ae5-46d4-b831-821e9c4289f4" providerId="ADAL" clId="{44F9F418-4351-483F-8DB2-1E1AB11C75EE}" dt="2023-01-30T22:13:23.998" v="437" actId="21"/>
          <ac:spMkLst>
            <pc:docMk/>
            <pc:sldMk cId="2583717918" sldId="261"/>
            <ac:spMk id="2" creationId="{143274F2-C1ED-C873-B7D9-3F959AF21E46}"/>
          </ac:spMkLst>
        </pc:spChg>
        <pc:spChg chg="del">
          <ac:chgData name="Suchankova Jana" userId="3875428a-5ae5-46d4-b831-821e9c4289f4" providerId="ADAL" clId="{44F9F418-4351-483F-8DB2-1E1AB11C75EE}" dt="2023-01-30T22:13:23.998" v="437" actId="21"/>
          <ac:spMkLst>
            <pc:docMk/>
            <pc:sldMk cId="2583717918" sldId="261"/>
            <ac:spMk id="3" creationId="{DF49F487-8D0F-97D8-8A58-C39153924199}"/>
          </ac:spMkLst>
        </pc:spChg>
        <pc:spChg chg="del">
          <ac:chgData name="Suchankova Jana" userId="3875428a-5ae5-46d4-b831-821e9c4289f4" providerId="ADAL" clId="{44F9F418-4351-483F-8DB2-1E1AB11C75EE}" dt="2023-01-30T22:13:03.783" v="435" actId="478"/>
          <ac:spMkLst>
            <pc:docMk/>
            <pc:sldMk cId="2583717918" sldId="261"/>
            <ac:spMk id="6" creationId="{E262CE32-7D25-48E8-11B2-4247A1F459FD}"/>
          </ac:spMkLst>
        </pc:spChg>
        <pc:spChg chg="add mod">
          <ac:chgData name="Suchankova Jana" userId="3875428a-5ae5-46d4-b831-821e9c4289f4" providerId="ADAL" clId="{44F9F418-4351-483F-8DB2-1E1AB11C75EE}" dt="2023-01-30T22:13:23.998" v="437" actId="21"/>
          <ac:spMkLst>
            <pc:docMk/>
            <pc:sldMk cId="2583717918" sldId="261"/>
            <ac:spMk id="7" creationId="{CD2D8F30-748D-CF6F-E6FB-C572C7F60365}"/>
          </ac:spMkLst>
        </pc:spChg>
        <pc:picChg chg="del">
          <ac:chgData name="Suchankova Jana" userId="3875428a-5ae5-46d4-b831-821e9c4289f4" providerId="ADAL" clId="{44F9F418-4351-483F-8DB2-1E1AB11C75EE}" dt="2023-01-30T22:12:59.916" v="434" actId="478"/>
          <ac:picMkLst>
            <pc:docMk/>
            <pc:sldMk cId="2583717918" sldId="261"/>
            <ac:picMk id="4" creationId="{46E7F3EF-64E0-3435-F2BC-A7955EA51AB8}"/>
          </ac:picMkLst>
        </pc:picChg>
        <pc:picChg chg="del">
          <ac:chgData name="Suchankova Jana" userId="3875428a-5ae5-46d4-b831-821e9c4289f4" providerId="ADAL" clId="{44F9F418-4351-483F-8DB2-1E1AB11C75EE}" dt="2023-01-30T22:13:23.998" v="437" actId="21"/>
          <ac:picMkLst>
            <pc:docMk/>
            <pc:sldMk cId="2583717918" sldId="261"/>
            <ac:picMk id="1025" creationId="{4AA9FE68-6924-60C0-8B56-847EA16CBE2D}"/>
          </ac:picMkLst>
        </pc:picChg>
      </pc:sldChg>
      <pc:sldChg chg="modSp mod">
        <pc:chgData name="Suchankova Jana" userId="3875428a-5ae5-46d4-b831-821e9c4289f4" providerId="ADAL" clId="{44F9F418-4351-483F-8DB2-1E1AB11C75EE}" dt="2023-01-30T22:21:24.976" v="465" actId="12"/>
        <pc:sldMkLst>
          <pc:docMk/>
          <pc:sldMk cId="537805600" sldId="490"/>
        </pc:sldMkLst>
        <pc:spChg chg="mod">
          <ac:chgData name="Suchankova Jana" userId="3875428a-5ae5-46d4-b831-821e9c4289f4" providerId="ADAL" clId="{44F9F418-4351-483F-8DB2-1E1AB11C75EE}" dt="2023-01-30T22:21:24.976" v="465" actId="12"/>
          <ac:spMkLst>
            <pc:docMk/>
            <pc:sldMk cId="537805600" sldId="490"/>
            <ac:spMk id="7" creationId="{3AD520C1-C022-B1E8-FA56-0EA0FC0A15C7}"/>
          </ac:spMkLst>
        </pc:spChg>
      </pc:sldChg>
      <pc:sldChg chg="modSp mod modNotesTx">
        <pc:chgData name="Suchankova Jana" userId="3875428a-5ae5-46d4-b831-821e9c4289f4" providerId="ADAL" clId="{44F9F418-4351-483F-8DB2-1E1AB11C75EE}" dt="2023-01-30T22:16:18.161" v="460" actId="20577"/>
        <pc:sldMkLst>
          <pc:docMk/>
          <pc:sldMk cId="1378734498" sldId="495"/>
        </pc:sldMkLst>
        <pc:spChg chg="mod">
          <ac:chgData name="Suchankova Jana" userId="3875428a-5ae5-46d4-b831-821e9c4289f4" providerId="ADAL" clId="{44F9F418-4351-483F-8DB2-1E1AB11C75EE}" dt="2023-01-30T22:16:18.161" v="460" actId="20577"/>
          <ac:spMkLst>
            <pc:docMk/>
            <pc:sldMk cId="1378734498" sldId="495"/>
            <ac:spMk id="8" creationId="{A442CF07-716E-05D6-30FF-7B797E4BB9C5}"/>
          </ac:spMkLst>
        </pc:spChg>
      </pc:sldChg>
      <pc:sldChg chg="addSp delSp modSp mod">
        <pc:chgData name="Suchankova Jana" userId="3875428a-5ae5-46d4-b831-821e9c4289f4" providerId="ADAL" clId="{44F9F418-4351-483F-8DB2-1E1AB11C75EE}" dt="2023-01-30T21:26:39.980" v="63" actId="478"/>
        <pc:sldMkLst>
          <pc:docMk/>
          <pc:sldMk cId="3091880485" sldId="500"/>
        </pc:sldMkLst>
        <pc:spChg chg="mod">
          <ac:chgData name="Suchankova Jana" userId="3875428a-5ae5-46d4-b831-821e9c4289f4" providerId="ADAL" clId="{44F9F418-4351-483F-8DB2-1E1AB11C75EE}" dt="2023-01-30T21:18:43.752" v="23" actId="404"/>
          <ac:spMkLst>
            <pc:docMk/>
            <pc:sldMk cId="3091880485" sldId="500"/>
            <ac:spMk id="8" creationId="{A442CF07-716E-05D6-30FF-7B797E4BB9C5}"/>
          </ac:spMkLst>
        </pc:spChg>
        <pc:picChg chg="add del mod">
          <ac:chgData name="Suchankova Jana" userId="3875428a-5ae5-46d4-b831-821e9c4289f4" providerId="ADAL" clId="{44F9F418-4351-483F-8DB2-1E1AB11C75EE}" dt="2023-01-30T21:26:39.980" v="63" actId="478"/>
          <ac:picMkLst>
            <pc:docMk/>
            <pc:sldMk cId="3091880485" sldId="500"/>
            <ac:picMk id="3" creationId="{39FC666C-B3D9-505D-F85B-C4DD43A4B67E}"/>
          </ac:picMkLst>
        </pc:picChg>
      </pc:sldChg>
      <pc:sldChg chg="addSp modSp mod">
        <pc:chgData name="Suchankova Jana" userId="3875428a-5ae5-46d4-b831-821e9c4289f4" providerId="ADAL" clId="{44F9F418-4351-483F-8DB2-1E1AB11C75EE}" dt="2023-01-30T21:32:50.821" v="147" actId="20577"/>
        <pc:sldMkLst>
          <pc:docMk/>
          <pc:sldMk cId="10428182" sldId="501"/>
        </pc:sldMkLst>
        <pc:spChg chg="add mod">
          <ac:chgData name="Suchankova Jana" userId="3875428a-5ae5-46d4-b831-821e9c4289f4" providerId="ADAL" clId="{44F9F418-4351-483F-8DB2-1E1AB11C75EE}" dt="2023-01-30T21:32:04.133" v="144" actId="1076"/>
          <ac:spMkLst>
            <pc:docMk/>
            <pc:sldMk cId="10428182" sldId="501"/>
            <ac:spMk id="3" creationId="{9A84D769-A2CF-FAEE-4501-1BE94ED94E23}"/>
          </ac:spMkLst>
        </pc:spChg>
        <pc:spChg chg="mod">
          <ac:chgData name="Suchankova Jana" userId="3875428a-5ae5-46d4-b831-821e9c4289f4" providerId="ADAL" clId="{44F9F418-4351-483F-8DB2-1E1AB11C75EE}" dt="2023-01-30T21:31:06.986" v="139" actId="20577"/>
          <ac:spMkLst>
            <pc:docMk/>
            <pc:sldMk cId="10428182" sldId="501"/>
            <ac:spMk id="4" creationId="{FBB1FD27-02BB-CBF2-A460-96C7DB1CEE36}"/>
          </ac:spMkLst>
        </pc:spChg>
        <pc:graphicFrameChg chg="mod">
          <ac:chgData name="Suchankova Jana" userId="3875428a-5ae5-46d4-b831-821e9c4289f4" providerId="ADAL" clId="{44F9F418-4351-483F-8DB2-1E1AB11C75EE}" dt="2023-01-30T21:32:50.821" v="147" actId="20577"/>
          <ac:graphicFrameMkLst>
            <pc:docMk/>
            <pc:sldMk cId="10428182" sldId="501"/>
            <ac:graphicFrameMk id="2" creationId="{D1FE8F22-A829-08A1-1062-8365538072E9}"/>
          </ac:graphicFrameMkLst>
        </pc:graphicFrameChg>
      </pc:sldChg>
      <pc:sldChg chg="addSp modSp mod">
        <pc:chgData name="Suchankova Jana" userId="3875428a-5ae5-46d4-b831-821e9c4289f4" providerId="ADAL" clId="{44F9F418-4351-483F-8DB2-1E1AB11C75EE}" dt="2023-01-30T22:22:35.587" v="471" actId="14100"/>
        <pc:sldMkLst>
          <pc:docMk/>
          <pc:sldMk cId="672961281" sldId="502"/>
        </pc:sldMkLst>
        <pc:spChg chg="add mod">
          <ac:chgData name="Suchankova Jana" userId="3875428a-5ae5-46d4-b831-821e9c4289f4" providerId="ADAL" clId="{44F9F418-4351-483F-8DB2-1E1AB11C75EE}" dt="2023-01-30T21:46:20.310" v="301" actId="1076"/>
          <ac:spMkLst>
            <pc:docMk/>
            <pc:sldMk cId="672961281" sldId="502"/>
            <ac:spMk id="3" creationId="{434065C6-5638-5BC9-6B6C-D4754D70ADB0}"/>
          </ac:spMkLst>
        </pc:spChg>
        <pc:spChg chg="add mod">
          <ac:chgData name="Suchankova Jana" userId="3875428a-5ae5-46d4-b831-821e9c4289f4" providerId="ADAL" clId="{44F9F418-4351-483F-8DB2-1E1AB11C75EE}" dt="2023-01-30T22:22:35.587" v="471" actId="14100"/>
          <ac:spMkLst>
            <pc:docMk/>
            <pc:sldMk cId="672961281" sldId="502"/>
            <ac:spMk id="6" creationId="{2FBE3144-4BBE-22F3-7AEE-72B1EA44E6F0}"/>
          </ac:spMkLst>
        </pc:spChg>
        <pc:graphicFrameChg chg="mod">
          <ac:chgData name="Suchankova Jana" userId="3875428a-5ae5-46d4-b831-821e9c4289f4" providerId="ADAL" clId="{44F9F418-4351-483F-8DB2-1E1AB11C75EE}" dt="2023-01-30T21:46:05.794" v="298" actId="14100"/>
          <ac:graphicFrameMkLst>
            <pc:docMk/>
            <pc:sldMk cId="672961281" sldId="502"/>
            <ac:graphicFrameMk id="9" creationId="{85B5EC66-5E4D-F976-D96E-2D4CE9631AEE}"/>
          </ac:graphicFrameMkLst>
        </pc:graphicFrameChg>
        <pc:picChg chg="add mod">
          <ac:chgData name="Suchankova Jana" userId="3875428a-5ae5-46d4-b831-821e9c4289f4" providerId="ADAL" clId="{44F9F418-4351-483F-8DB2-1E1AB11C75EE}" dt="2023-01-30T21:46:33.286" v="302" actId="1076"/>
          <ac:picMkLst>
            <pc:docMk/>
            <pc:sldMk cId="672961281" sldId="502"/>
            <ac:picMk id="5" creationId="{C19F9E9B-4533-C793-CE55-4BCF5C0D1434}"/>
          </ac:picMkLst>
        </pc:picChg>
      </pc:sldChg>
      <pc:sldChg chg="modSp mod">
        <pc:chgData name="Suchankova Jana" userId="3875428a-5ae5-46d4-b831-821e9c4289f4" providerId="ADAL" clId="{44F9F418-4351-483F-8DB2-1E1AB11C75EE}" dt="2023-01-30T21:33:02.148" v="149" actId="404"/>
        <pc:sldMkLst>
          <pc:docMk/>
          <pc:sldMk cId="679565259" sldId="503"/>
        </pc:sldMkLst>
        <pc:spChg chg="mod">
          <ac:chgData name="Suchankova Jana" userId="3875428a-5ae5-46d4-b831-821e9c4289f4" providerId="ADAL" clId="{44F9F418-4351-483F-8DB2-1E1AB11C75EE}" dt="2023-01-30T21:33:02.148" v="149" actId="404"/>
          <ac:spMkLst>
            <pc:docMk/>
            <pc:sldMk cId="679565259" sldId="503"/>
            <ac:spMk id="7" creationId="{3AD520C1-C022-B1E8-FA56-0EA0FC0A15C7}"/>
          </ac:spMkLst>
        </pc:spChg>
      </pc:sldChg>
      <pc:sldChg chg="addSp delSp modSp add mod ord">
        <pc:chgData name="Suchankova Jana" userId="3875428a-5ae5-46d4-b831-821e9c4289f4" providerId="ADAL" clId="{44F9F418-4351-483F-8DB2-1E1AB11C75EE}" dt="2023-01-30T22:21:04.942" v="464" actId="13926"/>
        <pc:sldMkLst>
          <pc:docMk/>
          <pc:sldMk cId="3692261881" sldId="504"/>
        </pc:sldMkLst>
        <pc:spChg chg="mod">
          <ac:chgData name="Suchankova Jana" userId="3875428a-5ae5-46d4-b831-821e9c4289f4" providerId="ADAL" clId="{44F9F418-4351-483F-8DB2-1E1AB11C75EE}" dt="2023-01-30T21:23:51.394" v="39" actId="20577"/>
          <ac:spMkLst>
            <pc:docMk/>
            <pc:sldMk cId="3692261881" sldId="504"/>
            <ac:spMk id="7" creationId="{CB974249-0F58-C7AB-AED6-72DB7DCB6891}"/>
          </ac:spMkLst>
        </pc:spChg>
        <pc:spChg chg="mod">
          <ac:chgData name="Suchankova Jana" userId="3875428a-5ae5-46d4-b831-821e9c4289f4" providerId="ADAL" clId="{44F9F418-4351-483F-8DB2-1E1AB11C75EE}" dt="2023-01-30T22:21:04.942" v="464" actId="13926"/>
          <ac:spMkLst>
            <pc:docMk/>
            <pc:sldMk cId="3692261881" sldId="504"/>
            <ac:spMk id="8" creationId="{A442CF07-716E-05D6-30FF-7B797E4BB9C5}"/>
          </ac:spMkLst>
        </pc:spChg>
        <pc:graphicFrameChg chg="del">
          <ac:chgData name="Suchankova Jana" userId="3875428a-5ae5-46d4-b831-821e9c4289f4" providerId="ADAL" clId="{44F9F418-4351-483F-8DB2-1E1AB11C75EE}" dt="2023-01-30T21:24:25.143" v="52" actId="478"/>
          <ac:graphicFrameMkLst>
            <pc:docMk/>
            <pc:sldMk cId="3692261881" sldId="504"/>
            <ac:graphicFrameMk id="5" creationId="{ED505E02-8796-9C5F-4198-4A5D7AAEA33A}"/>
          </ac:graphicFrameMkLst>
        </pc:graphicFrameChg>
        <pc:picChg chg="add mod">
          <ac:chgData name="Suchankova Jana" userId="3875428a-5ae5-46d4-b831-821e9c4289f4" providerId="ADAL" clId="{44F9F418-4351-483F-8DB2-1E1AB11C75EE}" dt="2023-01-30T22:02:20.180" v="383" actId="1036"/>
          <ac:picMkLst>
            <pc:docMk/>
            <pc:sldMk cId="3692261881" sldId="504"/>
            <ac:picMk id="2" creationId="{60685B80-DD3E-5723-1552-7E5502A5EC06}"/>
          </ac:picMkLst>
        </pc:picChg>
        <pc:picChg chg="mod">
          <ac:chgData name="Suchankova Jana" userId="3875428a-5ae5-46d4-b831-821e9c4289f4" providerId="ADAL" clId="{44F9F418-4351-483F-8DB2-1E1AB11C75EE}" dt="2023-01-30T22:02:00.501" v="379" actId="1037"/>
          <ac:picMkLst>
            <pc:docMk/>
            <pc:sldMk cId="3692261881" sldId="504"/>
            <ac:picMk id="3" creationId="{39FC666C-B3D9-505D-F85B-C4DD43A4B67E}"/>
          </ac:picMkLst>
        </pc:picChg>
      </pc:sldChg>
      <pc:sldChg chg="addSp delSp modSp add mod modNotesTx">
        <pc:chgData name="Suchankova Jana" userId="3875428a-5ae5-46d4-b831-821e9c4289f4" providerId="ADAL" clId="{44F9F418-4351-483F-8DB2-1E1AB11C75EE}" dt="2023-01-30T22:21:40.821" v="468" actId="6549"/>
        <pc:sldMkLst>
          <pc:docMk/>
          <pc:sldMk cId="2606206937" sldId="505"/>
        </pc:sldMkLst>
        <pc:spChg chg="add mod">
          <ac:chgData name="Suchankova Jana" userId="3875428a-5ae5-46d4-b831-821e9c4289f4" providerId="ADAL" clId="{44F9F418-4351-483F-8DB2-1E1AB11C75EE}" dt="2023-01-30T22:10:57.751" v="421" actId="1038"/>
          <ac:spMkLst>
            <pc:docMk/>
            <pc:sldMk cId="2606206937" sldId="505"/>
            <ac:spMk id="5" creationId="{7448263B-9296-D38A-7F0F-BC36BBE68CC3}"/>
          </ac:spMkLst>
        </pc:spChg>
        <pc:spChg chg="mod">
          <ac:chgData name="Suchankova Jana" userId="3875428a-5ae5-46d4-b831-821e9c4289f4" providerId="ADAL" clId="{44F9F418-4351-483F-8DB2-1E1AB11C75EE}" dt="2023-01-30T22:11:37.580" v="425" actId="1076"/>
          <ac:spMkLst>
            <pc:docMk/>
            <pc:sldMk cId="2606206937" sldId="505"/>
            <ac:spMk id="7" creationId="{CB974249-0F58-C7AB-AED6-72DB7DCB6891}"/>
          </ac:spMkLst>
        </pc:spChg>
        <pc:spChg chg="mod">
          <ac:chgData name="Suchankova Jana" userId="3875428a-5ae5-46d4-b831-821e9c4289f4" providerId="ADAL" clId="{44F9F418-4351-483F-8DB2-1E1AB11C75EE}" dt="2023-01-30T22:21:40.821" v="468" actId="6549"/>
          <ac:spMkLst>
            <pc:docMk/>
            <pc:sldMk cId="2606206937" sldId="505"/>
            <ac:spMk id="8" creationId="{A442CF07-716E-05D6-30FF-7B797E4BB9C5}"/>
          </ac:spMkLst>
        </pc:spChg>
        <pc:picChg chg="add mod">
          <ac:chgData name="Suchankova Jana" userId="3875428a-5ae5-46d4-b831-821e9c4289f4" providerId="ADAL" clId="{44F9F418-4351-483F-8DB2-1E1AB11C75EE}" dt="2023-01-30T22:10:57.751" v="421" actId="1038"/>
          <ac:picMkLst>
            <pc:docMk/>
            <pc:sldMk cId="2606206937" sldId="505"/>
            <ac:picMk id="2" creationId="{CC0649B8-6FEE-AB2D-0DEC-AF751DAE67A7}"/>
          </ac:picMkLst>
        </pc:picChg>
        <pc:picChg chg="del">
          <ac:chgData name="Suchankova Jana" userId="3875428a-5ae5-46d4-b831-821e9c4289f4" providerId="ADAL" clId="{44F9F418-4351-483F-8DB2-1E1AB11C75EE}" dt="2023-01-30T21:27:41.139" v="71" actId="478"/>
          <ac:picMkLst>
            <pc:docMk/>
            <pc:sldMk cId="2606206937" sldId="505"/>
            <ac:picMk id="3" creationId="{39FC666C-B3D9-505D-F85B-C4DD43A4B67E}"/>
          </ac:picMkLst>
        </pc:picChg>
      </pc:sldChg>
      <pc:sldChg chg="modSp add mod ord">
        <pc:chgData name="Suchankova Jana" userId="3875428a-5ae5-46d4-b831-821e9c4289f4" providerId="ADAL" clId="{44F9F418-4351-483F-8DB2-1E1AB11C75EE}" dt="2023-01-30T21:47:51.177" v="357" actId="5793"/>
        <pc:sldMkLst>
          <pc:docMk/>
          <pc:sldMk cId="1248937703" sldId="506"/>
        </pc:sldMkLst>
        <pc:spChg chg="mod">
          <ac:chgData name="Suchankova Jana" userId="3875428a-5ae5-46d4-b831-821e9c4289f4" providerId="ADAL" clId="{44F9F418-4351-483F-8DB2-1E1AB11C75EE}" dt="2023-01-30T21:36:22.234" v="180" actId="20577"/>
          <ac:spMkLst>
            <pc:docMk/>
            <pc:sldMk cId="1248937703" sldId="506"/>
            <ac:spMk id="7" creationId="{CB974249-0F58-C7AB-AED6-72DB7DCB6891}"/>
          </ac:spMkLst>
        </pc:spChg>
        <pc:spChg chg="mod">
          <ac:chgData name="Suchankova Jana" userId="3875428a-5ae5-46d4-b831-821e9c4289f4" providerId="ADAL" clId="{44F9F418-4351-483F-8DB2-1E1AB11C75EE}" dt="2023-01-30T21:47:51.177" v="357" actId="5793"/>
          <ac:spMkLst>
            <pc:docMk/>
            <pc:sldMk cId="1248937703" sldId="506"/>
            <ac:spMk id="8" creationId="{A442CF07-716E-05D6-30FF-7B797E4BB9C5}"/>
          </ac:spMkLst>
        </pc:spChg>
      </pc:sldChg>
      <pc:sldChg chg="addSp delSp modSp new mod modNotesTx">
        <pc:chgData name="Suchankova Jana" userId="3875428a-5ae5-46d4-b831-821e9c4289f4" providerId="ADAL" clId="{44F9F418-4351-483F-8DB2-1E1AB11C75EE}" dt="2023-01-30T22:23:27.067" v="474" actId="1076"/>
        <pc:sldMkLst>
          <pc:docMk/>
          <pc:sldMk cId="4015781315" sldId="507"/>
        </pc:sldMkLst>
        <pc:spChg chg="del mod">
          <ac:chgData name="Suchankova Jana" userId="3875428a-5ae5-46d4-b831-821e9c4289f4" providerId="ADAL" clId="{44F9F418-4351-483F-8DB2-1E1AB11C75EE}" dt="2023-01-30T22:23:06.138" v="472" actId="478"/>
          <ac:spMkLst>
            <pc:docMk/>
            <pc:sldMk cId="4015781315" sldId="507"/>
            <ac:spMk id="2" creationId="{33C78313-362A-30F5-56E3-FD4BB73AA6EC}"/>
          </ac:spMkLst>
        </pc:spChg>
        <pc:spChg chg="del">
          <ac:chgData name="Suchankova Jana" userId="3875428a-5ae5-46d4-b831-821e9c4289f4" providerId="ADAL" clId="{44F9F418-4351-483F-8DB2-1E1AB11C75EE}" dt="2023-01-30T22:13:32.876" v="439" actId="478"/>
          <ac:spMkLst>
            <pc:docMk/>
            <pc:sldMk cId="4015781315" sldId="507"/>
            <ac:spMk id="3" creationId="{B4929DC5-69B9-AA9E-C966-F3EC0F7F074E}"/>
          </ac:spMkLst>
        </pc:spChg>
        <pc:spChg chg="add mod">
          <ac:chgData name="Suchankova Jana" userId="3875428a-5ae5-46d4-b831-821e9c4289f4" providerId="ADAL" clId="{44F9F418-4351-483F-8DB2-1E1AB11C75EE}" dt="2023-01-30T22:23:27.067" v="474" actId="1076"/>
          <ac:spMkLst>
            <pc:docMk/>
            <pc:sldMk cId="4015781315" sldId="507"/>
            <ac:spMk id="4" creationId="{2B33FDB9-0C0C-3504-58BC-76130E749A1F}"/>
          </ac:spMkLst>
        </pc:spChg>
        <pc:spChg chg="add mod">
          <ac:chgData name="Suchankova Jana" userId="3875428a-5ae5-46d4-b831-821e9c4289f4" providerId="ADAL" clId="{44F9F418-4351-483F-8DB2-1E1AB11C75EE}" dt="2023-01-30T22:14:36.752" v="445" actId="21"/>
          <ac:spMkLst>
            <pc:docMk/>
            <pc:sldMk cId="4015781315" sldId="507"/>
            <ac:spMk id="5" creationId="{9B8FEE92-CC7A-083E-1E3B-95BAF4ADC82A}"/>
          </ac:spMkLst>
        </pc:spChg>
        <pc:picChg chg="add mod">
          <ac:chgData name="Suchankova Jana" userId="3875428a-5ae5-46d4-b831-821e9c4289f4" providerId="ADAL" clId="{44F9F418-4351-483F-8DB2-1E1AB11C75EE}" dt="2023-01-30T22:14:51.497" v="458" actId="1035"/>
          <ac:picMkLst>
            <pc:docMk/>
            <pc:sldMk cId="4015781315" sldId="507"/>
            <ac:picMk id="6" creationId="{ECA5A225-76FB-2EA7-86D0-77CCDF00FBEF}"/>
          </ac:picMkLst>
        </pc:picChg>
      </pc:sldChg>
      <pc:sldMasterChg chg="delSldLayout">
        <pc:chgData name="Suchankova Jana" userId="3875428a-5ae5-46d4-b831-821e9c4289f4" providerId="ADAL" clId="{44F9F418-4351-483F-8DB2-1E1AB11C75EE}" dt="2023-01-30T22:15:09.432" v="459" actId="47"/>
        <pc:sldMasterMkLst>
          <pc:docMk/>
          <pc:sldMasterMk cId="671859643" sldId="2147483791"/>
        </pc:sldMasterMkLst>
        <pc:sldLayoutChg chg="del">
          <pc:chgData name="Suchankova Jana" userId="3875428a-5ae5-46d4-b831-821e9c4289f4" providerId="ADAL" clId="{44F9F418-4351-483F-8DB2-1E1AB11C75EE}" dt="2023-01-30T22:15:09.432" v="459" actId="47"/>
          <pc:sldLayoutMkLst>
            <pc:docMk/>
            <pc:sldMasterMk cId="671859643" sldId="2147483791"/>
            <pc:sldLayoutMk cId="3179834632" sldId="2147483829"/>
          </pc:sldLayoutMkLst>
        </pc:sldLayoutChg>
      </pc:sldMasterChg>
    </pc:docChg>
  </pc:docChgLst>
</pc:chgInfo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E10A02-3A49-4BEF-A825-D89C4D7E0DB5}" type="doc">
      <dgm:prSet loTypeId="urn:microsoft.com/office/officeart/2005/8/layout/h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cs-CZ"/>
        </a:p>
      </dgm:t>
    </dgm:pt>
    <dgm:pt modelId="{6E4F82AA-561F-4C60-B163-395724756CF4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400" dirty="0" err="1"/>
            <a:t>Ligno</a:t>
          </a:r>
          <a:r>
            <a:rPr lang="cs-CZ" sz="2400" dirty="0"/>
            <a:t>-celulózová biomasa (celulóza, hemicelulóza a lignin) x živočišné odpady</a:t>
          </a:r>
        </a:p>
      </dgm:t>
    </dgm:pt>
    <dgm:pt modelId="{2BEF5933-703D-4FA1-B02D-BEF0702B27EA}" type="parTrans" cxnId="{3F8D6EB1-690F-4A0D-BDEA-E471D0FC3A0F}">
      <dgm:prSet/>
      <dgm:spPr/>
      <dgm:t>
        <a:bodyPr/>
        <a:lstStyle/>
        <a:p>
          <a:endParaRPr lang="cs-CZ"/>
        </a:p>
      </dgm:t>
    </dgm:pt>
    <dgm:pt modelId="{9FFA3AC2-E17F-46E1-8338-E2AF9769725E}" type="sibTrans" cxnId="{3F8D6EB1-690F-4A0D-BDEA-E471D0FC3A0F}">
      <dgm:prSet/>
      <dgm:spPr/>
      <dgm:t>
        <a:bodyPr/>
        <a:lstStyle/>
        <a:p>
          <a:endParaRPr lang="cs-CZ"/>
        </a:p>
      </dgm:t>
    </dgm:pt>
    <dgm:pt modelId="{336CA49E-3380-4C27-A363-8DDBCC0DB3E4}">
      <dgm:prSet/>
      <dgm:spPr/>
      <dgm:t>
        <a:bodyPr/>
        <a:lstStyle/>
        <a:p>
          <a:r>
            <a:rPr lang="cs-CZ"/>
            <a:t>Zbytky ze zemědělství</a:t>
          </a:r>
        </a:p>
      </dgm:t>
    </dgm:pt>
    <dgm:pt modelId="{C1DD5BD8-3CC0-4BC5-81A3-073A1B369893}" type="parTrans" cxnId="{4F03A25B-09B7-42BE-B21E-40DF19CECAB6}">
      <dgm:prSet/>
      <dgm:spPr/>
      <dgm:t>
        <a:bodyPr/>
        <a:lstStyle/>
        <a:p>
          <a:endParaRPr lang="cs-CZ"/>
        </a:p>
      </dgm:t>
    </dgm:pt>
    <dgm:pt modelId="{2645B0E6-8B4B-46DA-B5C4-0252966E2499}" type="sibTrans" cxnId="{4F03A25B-09B7-42BE-B21E-40DF19CECAB6}">
      <dgm:prSet/>
      <dgm:spPr/>
      <dgm:t>
        <a:bodyPr/>
        <a:lstStyle/>
        <a:p>
          <a:endParaRPr lang="cs-CZ"/>
        </a:p>
      </dgm:t>
    </dgm:pt>
    <dgm:pt modelId="{AEF20FD2-7BEA-4051-BB82-DFEFF43B743E}">
      <dgm:prSet/>
      <dgm:spPr/>
      <dgm:t>
        <a:bodyPr/>
        <a:lstStyle/>
        <a:p>
          <a:r>
            <a:rPr lang="cs-CZ" dirty="0"/>
            <a:t>listy, sláma;</a:t>
          </a:r>
        </a:p>
      </dgm:t>
    </dgm:pt>
    <dgm:pt modelId="{4F2C92FF-08C2-4038-9791-B5E530BC39C1}" type="parTrans" cxnId="{765EFEAB-D492-4674-BDBD-F0456040B18A}">
      <dgm:prSet/>
      <dgm:spPr/>
      <dgm:t>
        <a:bodyPr/>
        <a:lstStyle/>
        <a:p>
          <a:endParaRPr lang="cs-CZ"/>
        </a:p>
      </dgm:t>
    </dgm:pt>
    <dgm:pt modelId="{972B5CAC-3DF8-4F6A-98D7-A288B6E4C47B}" type="sibTrans" cxnId="{765EFEAB-D492-4674-BDBD-F0456040B18A}">
      <dgm:prSet/>
      <dgm:spPr/>
      <dgm:t>
        <a:bodyPr/>
        <a:lstStyle/>
        <a:p>
          <a:endParaRPr lang="cs-CZ"/>
        </a:p>
      </dgm:t>
    </dgm:pt>
    <dgm:pt modelId="{E0630F79-B5F1-4DB3-8B3E-D6E82481F227}">
      <dgm:prSet/>
      <dgm:spPr/>
      <dgm:t>
        <a:bodyPr/>
        <a:lstStyle/>
        <a:p>
          <a:r>
            <a:rPr lang="cs-CZ"/>
            <a:t>Agro odpady</a:t>
          </a:r>
        </a:p>
      </dgm:t>
    </dgm:pt>
    <dgm:pt modelId="{B9B3AEE2-8A08-414C-9C5A-17DAE37C3021}" type="parTrans" cxnId="{5A31DD9D-E3B8-425D-AB13-AA8F7581D3CE}">
      <dgm:prSet/>
      <dgm:spPr/>
      <dgm:t>
        <a:bodyPr/>
        <a:lstStyle/>
        <a:p>
          <a:endParaRPr lang="cs-CZ"/>
        </a:p>
      </dgm:t>
    </dgm:pt>
    <dgm:pt modelId="{71D86434-A2FC-44DA-9AE3-31D8B3E53D1E}" type="sibTrans" cxnId="{5A31DD9D-E3B8-425D-AB13-AA8F7581D3CE}">
      <dgm:prSet/>
      <dgm:spPr/>
      <dgm:t>
        <a:bodyPr/>
        <a:lstStyle/>
        <a:p>
          <a:endParaRPr lang="cs-CZ"/>
        </a:p>
      </dgm:t>
    </dgm:pt>
    <dgm:pt modelId="{769D44C3-BC96-413C-A75A-2FEB057268B8}">
      <dgm:prSet/>
      <dgm:spPr/>
      <dgm:t>
        <a:bodyPr/>
        <a:lstStyle/>
        <a:p>
          <a:r>
            <a:rPr lang="cs-CZ" dirty="0"/>
            <a:t>dobytčí hnůj</a:t>
          </a:r>
        </a:p>
      </dgm:t>
    </dgm:pt>
    <dgm:pt modelId="{A6A5338E-EC4A-4BD7-9726-2CA7084BBC1D}" type="parTrans" cxnId="{E743F319-0F83-46C0-ACDE-D89636FEEB64}">
      <dgm:prSet/>
      <dgm:spPr/>
      <dgm:t>
        <a:bodyPr/>
        <a:lstStyle/>
        <a:p>
          <a:endParaRPr lang="cs-CZ"/>
        </a:p>
      </dgm:t>
    </dgm:pt>
    <dgm:pt modelId="{37EA78D9-AAD8-4409-BAF8-23542EDA48CB}" type="sibTrans" cxnId="{E743F319-0F83-46C0-ACDE-D89636FEEB64}">
      <dgm:prSet/>
      <dgm:spPr/>
      <dgm:t>
        <a:bodyPr/>
        <a:lstStyle/>
        <a:p>
          <a:endParaRPr lang="cs-CZ"/>
        </a:p>
      </dgm:t>
    </dgm:pt>
    <dgm:pt modelId="{9E7A89A1-7D27-4E60-8E48-224FF88AB60C}">
      <dgm:prSet/>
      <dgm:spPr/>
      <dgm:t>
        <a:bodyPr/>
        <a:lstStyle/>
        <a:p>
          <a:r>
            <a:rPr lang="cs-CZ"/>
            <a:t>Lesní biomasa</a:t>
          </a:r>
        </a:p>
      </dgm:t>
    </dgm:pt>
    <dgm:pt modelId="{21448A1B-227B-46A1-B75F-E3BAB16E7D60}" type="parTrans" cxnId="{D005CE61-7766-4187-95CD-6C49FACB46D0}">
      <dgm:prSet/>
      <dgm:spPr/>
      <dgm:t>
        <a:bodyPr/>
        <a:lstStyle/>
        <a:p>
          <a:endParaRPr lang="cs-CZ"/>
        </a:p>
      </dgm:t>
    </dgm:pt>
    <dgm:pt modelId="{341FE381-E950-44A6-90D0-E345D6715A60}" type="sibTrans" cxnId="{D005CE61-7766-4187-95CD-6C49FACB46D0}">
      <dgm:prSet/>
      <dgm:spPr/>
      <dgm:t>
        <a:bodyPr/>
        <a:lstStyle/>
        <a:p>
          <a:endParaRPr lang="cs-CZ"/>
        </a:p>
      </dgm:t>
    </dgm:pt>
    <dgm:pt modelId="{82C66C18-B81C-4F6B-BA24-F7E8DBA98E4B}">
      <dgm:prSet/>
      <dgm:spPr/>
      <dgm:t>
        <a:bodyPr/>
        <a:lstStyle/>
        <a:p>
          <a:r>
            <a:rPr lang="cs-CZ" dirty="0"/>
            <a:t>smrk, vrba aj.</a:t>
          </a:r>
        </a:p>
      </dgm:t>
    </dgm:pt>
    <dgm:pt modelId="{ACD60512-D19D-44CE-928B-962734CD722A}" type="parTrans" cxnId="{46EC0036-C11B-4B09-82DE-F8A2C2CD48A8}">
      <dgm:prSet/>
      <dgm:spPr/>
      <dgm:t>
        <a:bodyPr/>
        <a:lstStyle/>
        <a:p>
          <a:endParaRPr lang="cs-CZ"/>
        </a:p>
      </dgm:t>
    </dgm:pt>
    <dgm:pt modelId="{0B3D4E6A-4751-4D6F-8B49-435D5A75A4AB}" type="sibTrans" cxnId="{46EC0036-C11B-4B09-82DE-F8A2C2CD48A8}">
      <dgm:prSet/>
      <dgm:spPr/>
      <dgm:t>
        <a:bodyPr/>
        <a:lstStyle/>
        <a:p>
          <a:endParaRPr lang="cs-CZ"/>
        </a:p>
      </dgm:t>
    </dgm:pt>
    <dgm:pt modelId="{067AD7A6-3ED3-444E-8C57-B6F8A28034FE}">
      <dgm:prSet/>
      <dgm:spPr/>
      <dgm:t>
        <a:bodyPr/>
        <a:lstStyle/>
        <a:p>
          <a:r>
            <a:rPr lang="cs-CZ" dirty="0"/>
            <a:t>Odpady z lesního hospod.</a:t>
          </a:r>
        </a:p>
      </dgm:t>
    </dgm:pt>
    <dgm:pt modelId="{E99A5283-BB20-405C-94A5-11E731F67111}" type="parTrans" cxnId="{13FA0316-00F1-44E6-9499-DD0BBA66FBC6}">
      <dgm:prSet/>
      <dgm:spPr/>
      <dgm:t>
        <a:bodyPr/>
        <a:lstStyle/>
        <a:p>
          <a:endParaRPr lang="cs-CZ"/>
        </a:p>
      </dgm:t>
    </dgm:pt>
    <dgm:pt modelId="{CC449A0A-30FA-4E89-AC2B-DAE408022005}" type="sibTrans" cxnId="{13FA0316-00F1-44E6-9499-DD0BBA66FBC6}">
      <dgm:prSet/>
      <dgm:spPr/>
      <dgm:t>
        <a:bodyPr/>
        <a:lstStyle/>
        <a:p>
          <a:endParaRPr lang="cs-CZ"/>
        </a:p>
      </dgm:t>
    </dgm:pt>
    <dgm:pt modelId="{06827AEC-5850-474C-9AE8-62CA54F17376}">
      <dgm:prSet/>
      <dgm:spPr/>
      <dgm:t>
        <a:bodyPr/>
        <a:lstStyle/>
        <a:p>
          <a:r>
            <a:rPr lang="cs-CZ" dirty="0"/>
            <a:t>piliny, odřezky aj.</a:t>
          </a:r>
        </a:p>
      </dgm:t>
    </dgm:pt>
    <dgm:pt modelId="{1DB5179B-E2F6-4216-A067-1D807AFCE3B8}" type="parTrans" cxnId="{F8EA8B33-A0E0-4CC8-99D6-0CC4E7E90588}">
      <dgm:prSet/>
      <dgm:spPr/>
      <dgm:t>
        <a:bodyPr/>
        <a:lstStyle/>
        <a:p>
          <a:endParaRPr lang="cs-CZ"/>
        </a:p>
      </dgm:t>
    </dgm:pt>
    <dgm:pt modelId="{E92F609E-3318-4A4C-8615-917EE7C4775B}" type="sibTrans" cxnId="{F8EA8B33-A0E0-4CC8-99D6-0CC4E7E90588}">
      <dgm:prSet/>
      <dgm:spPr/>
      <dgm:t>
        <a:bodyPr/>
        <a:lstStyle/>
        <a:p>
          <a:endParaRPr lang="cs-CZ"/>
        </a:p>
      </dgm:t>
    </dgm:pt>
    <dgm:pt modelId="{C978889E-0B96-4ADC-9CA9-9D38B3E13028}">
      <dgm:prSet/>
      <dgm:spPr/>
      <dgm:t>
        <a:bodyPr/>
        <a:lstStyle/>
        <a:p>
          <a:r>
            <a:rPr lang="cs-CZ"/>
            <a:t>Průmyslové odpady</a:t>
          </a:r>
        </a:p>
      </dgm:t>
    </dgm:pt>
    <dgm:pt modelId="{3A5CBCAE-C7E5-4F5F-9A4E-29E7929DF3DA}" type="parTrans" cxnId="{DC45382A-B66C-446C-9AEB-CC6A0D759930}">
      <dgm:prSet/>
      <dgm:spPr/>
      <dgm:t>
        <a:bodyPr/>
        <a:lstStyle/>
        <a:p>
          <a:endParaRPr lang="cs-CZ"/>
        </a:p>
      </dgm:t>
    </dgm:pt>
    <dgm:pt modelId="{D0779E42-56F5-413F-9802-9B46DC9663DA}" type="sibTrans" cxnId="{DC45382A-B66C-446C-9AEB-CC6A0D759930}">
      <dgm:prSet/>
      <dgm:spPr/>
      <dgm:t>
        <a:bodyPr/>
        <a:lstStyle/>
        <a:p>
          <a:endParaRPr lang="cs-CZ"/>
        </a:p>
      </dgm:t>
    </dgm:pt>
    <dgm:pt modelId="{B1850E34-5F60-4D14-A5F7-794A97344843}">
      <dgm:prSet/>
      <dgm:spPr/>
      <dgm:t>
        <a:bodyPr/>
        <a:lstStyle/>
        <a:p>
          <a:r>
            <a:rPr lang="cs-CZ" dirty="0"/>
            <a:t>slupky, dužina, buničina,</a:t>
          </a:r>
        </a:p>
      </dgm:t>
    </dgm:pt>
    <dgm:pt modelId="{35C1F3F0-5094-4EF7-8400-F987AF4BF2EB}" type="parTrans" cxnId="{995A2097-AE18-4D26-BCC9-3424F0D505D0}">
      <dgm:prSet/>
      <dgm:spPr/>
      <dgm:t>
        <a:bodyPr/>
        <a:lstStyle/>
        <a:p>
          <a:endParaRPr lang="cs-CZ"/>
        </a:p>
      </dgm:t>
    </dgm:pt>
    <dgm:pt modelId="{63938C4D-32A4-4B43-AA4A-59E0374E19B5}" type="sibTrans" cxnId="{995A2097-AE18-4D26-BCC9-3424F0D505D0}">
      <dgm:prSet/>
      <dgm:spPr/>
      <dgm:t>
        <a:bodyPr/>
        <a:lstStyle/>
        <a:p>
          <a:endParaRPr lang="cs-CZ"/>
        </a:p>
      </dgm:t>
    </dgm:pt>
    <dgm:pt modelId="{E771E6B0-097E-4CCC-857B-35334CED86CB}">
      <dgm:prSet/>
      <dgm:spPr/>
      <dgm:t>
        <a:bodyPr/>
        <a:lstStyle/>
        <a:p>
          <a:r>
            <a:rPr lang="cs-CZ" dirty="0"/>
            <a:t>Tuhý komunální odpad</a:t>
          </a:r>
        </a:p>
      </dgm:t>
    </dgm:pt>
    <dgm:pt modelId="{EF015E77-E1F8-41FF-81DC-ECCCC287B595}" type="parTrans" cxnId="{8A514C82-0AB3-4CFA-BE31-CEC0283DCC58}">
      <dgm:prSet/>
      <dgm:spPr/>
      <dgm:t>
        <a:bodyPr/>
        <a:lstStyle/>
        <a:p>
          <a:endParaRPr lang="cs-CZ"/>
        </a:p>
      </dgm:t>
    </dgm:pt>
    <dgm:pt modelId="{8128C30F-6D3C-4DF8-84D0-F2351732A4ED}" type="sibTrans" cxnId="{8A514C82-0AB3-4CFA-BE31-CEC0283DCC58}">
      <dgm:prSet/>
      <dgm:spPr/>
      <dgm:t>
        <a:bodyPr/>
        <a:lstStyle/>
        <a:p>
          <a:endParaRPr lang="cs-CZ"/>
        </a:p>
      </dgm:t>
    </dgm:pt>
    <dgm:pt modelId="{AB0E8726-F728-4553-9021-3E572FD8E0E0}">
      <dgm:prSet/>
      <dgm:spPr/>
      <dgm:t>
        <a:bodyPr/>
        <a:lstStyle/>
        <a:p>
          <a:r>
            <a:rPr lang="cs-CZ" dirty="0"/>
            <a:t>odpad z jídla,</a:t>
          </a:r>
        </a:p>
      </dgm:t>
    </dgm:pt>
    <dgm:pt modelId="{A4DFD87E-482F-4BE4-AEC9-C7220C869E75}" type="parTrans" cxnId="{E16F84CE-DF0A-4288-84A2-0CAEE30457CE}">
      <dgm:prSet/>
      <dgm:spPr/>
      <dgm:t>
        <a:bodyPr/>
        <a:lstStyle/>
        <a:p>
          <a:endParaRPr lang="cs-CZ"/>
        </a:p>
      </dgm:t>
    </dgm:pt>
    <dgm:pt modelId="{A9BE0572-8731-4502-82C4-2E339BE0ED57}" type="sibTrans" cxnId="{E16F84CE-DF0A-4288-84A2-0CAEE30457CE}">
      <dgm:prSet/>
      <dgm:spPr/>
      <dgm:t>
        <a:bodyPr/>
        <a:lstStyle/>
        <a:p>
          <a:endParaRPr lang="cs-CZ"/>
        </a:p>
      </dgm:t>
    </dgm:pt>
    <dgm:pt modelId="{6ABC4133-B59F-4EB6-BE13-6B548640D998}">
      <dgm:prSet/>
      <dgm:spPr/>
      <dgm:t>
        <a:bodyPr/>
        <a:lstStyle/>
        <a:p>
          <a:r>
            <a:rPr lang="cs-CZ" dirty="0"/>
            <a:t> aj.</a:t>
          </a:r>
        </a:p>
      </dgm:t>
    </dgm:pt>
    <dgm:pt modelId="{E96BD720-E2BC-42A6-B0D5-DBF95DACF6D9}" type="parTrans" cxnId="{69822CC6-92E2-4E68-ABEA-CE583A97D93F}">
      <dgm:prSet/>
      <dgm:spPr/>
      <dgm:t>
        <a:bodyPr/>
        <a:lstStyle/>
        <a:p>
          <a:endParaRPr lang="cs-CZ"/>
        </a:p>
      </dgm:t>
    </dgm:pt>
    <dgm:pt modelId="{EC0326AB-5295-459D-9414-943B379F9C64}" type="sibTrans" cxnId="{69822CC6-92E2-4E68-ABEA-CE583A97D93F}">
      <dgm:prSet/>
      <dgm:spPr/>
      <dgm:t>
        <a:bodyPr/>
        <a:lstStyle/>
        <a:p>
          <a:endParaRPr lang="cs-CZ"/>
        </a:p>
      </dgm:t>
    </dgm:pt>
    <dgm:pt modelId="{E143C342-BCB9-4DDC-8917-63AA2E46009A}">
      <dgm:prSet/>
      <dgm:spPr/>
      <dgm:t>
        <a:bodyPr/>
        <a:lstStyle/>
        <a:p>
          <a:r>
            <a:rPr lang="cs-CZ" dirty="0"/>
            <a:t>bambus</a:t>
          </a:r>
        </a:p>
      </dgm:t>
    </dgm:pt>
    <dgm:pt modelId="{AF88BE13-A0ED-41BB-BAB0-F623A58A2A9A}" type="parTrans" cxnId="{12BBA81A-3FD0-4596-B129-5C3C4D658D4B}">
      <dgm:prSet/>
      <dgm:spPr/>
      <dgm:t>
        <a:bodyPr/>
        <a:lstStyle/>
        <a:p>
          <a:endParaRPr lang="cs-CZ"/>
        </a:p>
      </dgm:t>
    </dgm:pt>
    <dgm:pt modelId="{D3F8DB3E-BFA9-4B1D-B530-2FB6B1A768B8}" type="sibTrans" cxnId="{12BBA81A-3FD0-4596-B129-5C3C4D658D4B}">
      <dgm:prSet/>
      <dgm:spPr/>
      <dgm:t>
        <a:bodyPr/>
        <a:lstStyle/>
        <a:p>
          <a:endParaRPr lang="cs-CZ"/>
        </a:p>
      </dgm:t>
    </dgm:pt>
    <dgm:pt modelId="{785A4DE4-765B-40F5-B452-F781461C7CCF}">
      <dgm:prSet/>
      <dgm:spPr/>
      <dgm:t>
        <a:bodyPr/>
        <a:lstStyle/>
        <a:p>
          <a:r>
            <a:rPr lang="cs-CZ" dirty="0"/>
            <a:t>karton aj.</a:t>
          </a:r>
        </a:p>
      </dgm:t>
    </dgm:pt>
    <dgm:pt modelId="{2568E220-9FA3-4191-AB74-7D6CAE92E014}" type="parTrans" cxnId="{9CF56F5F-7382-4573-860F-033A60D8CF27}">
      <dgm:prSet/>
      <dgm:spPr/>
      <dgm:t>
        <a:bodyPr/>
        <a:lstStyle/>
        <a:p>
          <a:endParaRPr lang="cs-CZ"/>
        </a:p>
      </dgm:t>
    </dgm:pt>
    <dgm:pt modelId="{3F01CE23-9391-4558-AA38-8406C38501CB}" type="sibTrans" cxnId="{9CF56F5F-7382-4573-860F-033A60D8CF27}">
      <dgm:prSet/>
      <dgm:spPr/>
      <dgm:t>
        <a:bodyPr/>
        <a:lstStyle/>
        <a:p>
          <a:endParaRPr lang="cs-CZ"/>
        </a:p>
      </dgm:t>
    </dgm:pt>
    <dgm:pt modelId="{CFD2477A-A2A5-4A7E-B16D-92D190E4B7F6}">
      <dgm:prSet/>
      <dgm:spPr/>
      <dgm:t>
        <a:bodyPr/>
        <a:lstStyle/>
        <a:p>
          <a:r>
            <a:rPr lang="cs-CZ" dirty="0"/>
            <a:t>čistírenské kaly aj.</a:t>
          </a:r>
        </a:p>
      </dgm:t>
    </dgm:pt>
    <dgm:pt modelId="{CE95B241-AFD5-4508-8D92-E0F84999B538}" type="parTrans" cxnId="{5E4BBFD4-3D08-445A-BA4A-ED2BD8731F1F}">
      <dgm:prSet/>
      <dgm:spPr/>
      <dgm:t>
        <a:bodyPr/>
        <a:lstStyle/>
        <a:p>
          <a:endParaRPr lang="cs-CZ"/>
        </a:p>
      </dgm:t>
    </dgm:pt>
    <dgm:pt modelId="{0CBC1922-6CBA-45F4-A3F9-11D6ED5F94AD}" type="sibTrans" cxnId="{5E4BBFD4-3D08-445A-BA4A-ED2BD8731F1F}">
      <dgm:prSet/>
      <dgm:spPr/>
      <dgm:t>
        <a:bodyPr/>
        <a:lstStyle/>
        <a:p>
          <a:endParaRPr lang="cs-CZ"/>
        </a:p>
      </dgm:t>
    </dgm:pt>
    <dgm:pt modelId="{AE231519-17BD-4BBF-A2D3-BEF08A81D272}">
      <dgm:prSet/>
      <dgm:spPr/>
      <dgm:t>
        <a:bodyPr/>
        <a:lstStyle/>
        <a:p>
          <a:r>
            <a:rPr lang="cs-CZ" dirty="0"/>
            <a:t>kokosové skořápky</a:t>
          </a:r>
        </a:p>
      </dgm:t>
    </dgm:pt>
    <dgm:pt modelId="{A0728CE5-E0FA-46C8-AC34-894F25E9847F}" type="parTrans" cxnId="{29FE1993-D3A2-4752-8ECD-439B4E0CF387}">
      <dgm:prSet/>
      <dgm:spPr/>
      <dgm:t>
        <a:bodyPr/>
        <a:lstStyle/>
        <a:p>
          <a:endParaRPr lang="cs-CZ"/>
        </a:p>
      </dgm:t>
    </dgm:pt>
    <dgm:pt modelId="{3AAB3217-4DC4-40A5-84E4-80159FCF8113}" type="sibTrans" cxnId="{29FE1993-D3A2-4752-8ECD-439B4E0CF387}">
      <dgm:prSet/>
      <dgm:spPr/>
      <dgm:t>
        <a:bodyPr/>
        <a:lstStyle/>
        <a:p>
          <a:endParaRPr lang="cs-CZ"/>
        </a:p>
      </dgm:t>
    </dgm:pt>
    <dgm:pt modelId="{832D1315-B81F-488F-9659-514F957DFB95}" type="pres">
      <dgm:prSet presAssocID="{07E10A02-3A49-4BEF-A825-D89C4D7E0DB5}" presName="composite" presStyleCnt="0">
        <dgm:presLayoutVars>
          <dgm:chMax val="1"/>
          <dgm:dir/>
          <dgm:resizeHandles val="exact"/>
        </dgm:presLayoutVars>
      </dgm:prSet>
      <dgm:spPr/>
    </dgm:pt>
    <dgm:pt modelId="{B7BC6308-CAA4-4CEF-91F0-2646A39F9D64}" type="pres">
      <dgm:prSet presAssocID="{6E4F82AA-561F-4C60-B163-395724756CF4}" presName="roof" presStyleLbl="dkBgShp" presStyleIdx="0" presStyleCnt="2"/>
      <dgm:spPr/>
    </dgm:pt>
    <dgm:pt modelId="{236876C6-3B08-4441-91F1-CDC4196CFA8A}" type="pres">
      <dgm:prSet presAssocID="{6E4F82AA-561F-4C60-B163-395724756CF4}" presName="pillars" presStyleCnt="0"/>
      <dgm:spPr/>
    </dgm:pt>
    <dgm:pt modelId="{C2AD75A6-A093-4242-99FA-456B53F69BF9}" type="pres">
      <dgm:prSet presAssocID="{6E4F82AA-561F-4C60-B163-395724756CF4}" presName="pillar1" presStyleLbl="node1" presStyleIdx="0" presStyleCnt="6">
        <dgm:presLayoutVars>
          <dgm:bulletEnabled val="1"/>
        </dgm:presLayoutVars>
      </dgm:prSet>
      <dgm:spPr/>
    </dgm:pt>
    <dgm:pt modelId="{F4E619CC-8138-4ED3-A247-FDD5AA84A4DA}" type="pres">
      <dgm:prSet presAssocID="{E0630F79-B5F1-4DB3-8B3E-D6E82481F227}" presName="pillarX" presStyleLbl="node1" presStyleIdx="1" presStyleCnt="6">
        <dgm:presLayoutVars>
          <dgm:bulletEnabled val="1"/>
        </dgm:presLayoutVars>
      </dgm:prSet>
      <dgm:spPr/>
    </dgm:pt>
    <dgm:pt modelId="{7D6C40F7-8D28-4768-A723-DFEB68F52811}" type="pres">
      <dgm:prSet presAssocID="{9E7A89A1-7D27-4E60-8E48-224FF88AB60C}" presName="pillarX" presStyleLbl="node1" presStyleIdx="2" presStyleCnt="6">
        <dgm:presLayoutVars>
          <dgm:bulletEnabled val="1"/>
        </dgm:presLayoutVars>
      </dgm:prSet>
      <dgm:spPr/>
    </dgm:pt>
    <dgm:pt modelId="{E9DB3F6A-5ACC-4AA9-ADDD-9E57292DDFA4}" type="pres">
      <dgm:prSet presAssocID="{067AD7A6-3ED3-444E-8C57-B6F8A28034FE}" presName="pillarX" presStyleLbl="node1" presStyleIdx="3" presStyleCnt="6">
        <dgm:presLayoutVars>
          <dgm:bulletEnabled val="1"/>
        </dgm:presLayoutVars>
      </dgm:prSet>
      <dgm:spPr/>
    </dgm:pt>
    <dgm:pt modelId="{1AC53CFE-6DCD-4ABA-8532-AC6266335D3B}" type="pres">
      <dgm:prSet presAssocID="{C978889E-0B96-4ADC-9CA9-9D38B3E13028}" presName="pillarX" presStyleLbl="node1" presStyleIdx="4" presStyleCnt="6">
        <dgm:presLayoutVars>
          <dgm:bulletEnabled val="1"/>
        </dgm:presLayoutVars>
      </dgm:prSet>
      <dgm:spPr/>
    </dgm:pt>
    <dgm:pt modelId="{824DD944-0644-4A54-9BAE-AA51183101F8}" type="pres">
      <dgm:prSet presAssocID="{E771E6B0-097E-4CCC-857B-35334CED86CB}" presName="pillarX" presStyleLbl="node1" presStyleIdx="5" presStyleCnt="6">
        <dgm:presLayoutVars>
          <dgm:bulletEnabled val="1"/>
        </dgm:presLayoutVars>
      </dgm:prSet>
      <dgm:spPr/>
    </dgm:pt>
    <dgm:pt modelId="{83E59BCD-4F8A-448A-A788-4EA5D770A4D7}" type="pres">
      <dgm:prSet presAssocID="{6E4F82AA-561F-4C60-B163-395724756CF4}" presName="base" presStyleLbl="dkBgShp" presStyleIdx="1" presStyleCnt="2"/>
      <dgm:spPr/>
    </dgm:pt>
  </dgm:ptLst>
  <dgm:cxnLst>
    <dgm:cxn modelId="{10E1A009-368F-458F-A875-CE854D76DA8B}" type="presOf" srcId="{AE231519-17BD-4BBF-A2D3-BEF08A81D272}" destId="{1AC53CFE-6DCD-4ABA-8532-AC6266335D3B}" srcOrd="0" destOrd="2" presId="urn:microsoft.com/office/officeart/2005/8/layout/hList3"/>
    <dgm:cxn modelId="{AA7C960B-BCFA-4035-9752-1EFE0C56ACDA}" type="presOf" srcId="{82C66C18-B81C-4F6B-BA24-F7E8DBA98E4B}" destId="{7D6C40F7-8D28-4768-A723-DFEB68F52811}" srcOrd="0" destOrd="1" presId="urn:microsoft.com/office/officeart/2005/8/layout/hList3"/>
    <dgm:cxn modelId="{C1E1CB0E-BE33-4DF2-8192-C09C2E516A88}" type="presOf" srcId="{CFD2477A-A2A5-4A7E-B16D-92D190E4B7F6}" destId="{1AC53CFE-6DCD-4ABA-8532-AC6266335D3B}" srcOrd="0" destOrd="3" presId="urn:microsoft.com/office/officeart/2005/8/layout/hList3"/>
    <dgm:cxn modelId="{08943213-FA16-4E6C-8085-8E30ACF1DAA8}" type="presOf" srcId="{6E4F82AA-561F-4C60-B163-395724756CF4}" destId="{B7BC6308-CAA4-4CEF-91F0-2646A39F9D64}" srcOrd="0" destOrd="0" presId="urn:microsoft.com/office/officeart/2005/8/layout/hList3"/>
    <dgm:cxn modelId="{13FA0316-00F1-44E6-9499-DD0BBA66FBC6}" srcId="{6E4F82AA-561F-4C60-B163-395724756CF4}" destId="{067AD7A6-3ED3-444E-8C57-B6F8A28034FE}" srcOrd="3" destOrd="0" parTransId="{E99A5283-BB20-405C-94A5-11E731F67111}" sibTransId="{CC449A0A-30FA-4E89-AC2B-DAE408022005}"/>
    <dgm:cxn modelId="{E743F319-0F83-46C0-ACDE-D89636FEEB64}" srcId="{E0630F79-B5F1-4DB3-8B3E-D6E82481F227}" destId="{769D44C3-BC96-413C-A75A-2FEB057268B8}" srcOrd="0" destOrd="0" parTransId="{A6A5338E-EC4A-4BD7-9726-2CA7084BBC1D}" sibTransId="{37EA78D9-AAD8-4409-BAF8-23542EDA48CB}"/>
    <dgm:cxn modelId="{059B111A-0A7F-41D0-A0DF-F42523C0B169}" type="presOf" srcId="{6ABC4133-B59F-4EB6-BE13-6B548640D998}" destId="{C2AD75A6-A093-4242-99FA-456B53F69BF9}" srcOrd="0" destOrd="3" presId="urn:microsoft.com/office/officeart/2005/8/layout/hList3"/>
    <dgm:cxn modelId="{12BBA81A-3FD0-4596-B129-5C3C4D658D4B}" srcId="{336CA49E-3380-4C27-A363-8DDBCC0DB3E4}" destId="{E143C342-BCB9-4DDC-8917-63AA2E46009A}" srcOrd="1" destOrd="0" parTransId="{AF88BE13-A0ED-41BB-BAB0-F623A58A2A9A}" sibTransId="{D3F8DB3E-BFA9-4B1D-B530-2FB6B1A768B8}"/>
    <dgm:cxn modelId="{CBF76E21-AC6C-475E-99CD-13450FC07DCC}" type="presOf" srcId="{336CA49E-3380-4C27-A363-8DDBCC0DB3E4}" destId="{C2AD75A6-A093-4242-99FA-456B53F69BF9}" srcOrd="0" destOrd="0" presId="urn:microsoft.com/office/officeart/2005/8/layout/hList3"/>
    <dgm:cxn modelId="{DC45382A-B66C-446C-9AEB-CC6A0D759930}" srcId="{6E4F82AA-561F-4C60-B163-395724756CF4}" destId="{C978889E-0B96-4ADC-9CA9-9D38B3E13028}" srcOrd="4" destOrd="0" parTransId="{3A5CBCAE-C7E5-4F5F-9A4E-29E7929DF3DA}" sibTransId="{D0779E42-56F5-413F-9802-9B46DC9663DA}"/>
    <dgm:cxn modelId="{F9B7DF2C-2CB2-4BF2-8E3B-C090CE099FE0}" type="presOf" srcId="{B1850E34-5F60-4D14-A5F7-794A97344843}" destId="{1AC53CFE-6DCD-4ABA-8532-AC6266335D3B}" srcOrd="0" destOrd="1" presId="urn:microsoft.com/office/officeart/2005/8/layout/hList3"/>
    <dgm:cxn modelId="{70D06B31-8A31-4726-B073-9AFDC7DC0E66}" type="presOf" srcId="{E0630F79-B5F1-4DB3-8B3E-D6E82481F227}" destId="{F4E619CC-8138-4ED3-A247-FDD5AA84A4DA}" srcOrd="0" destOrd="0" presId="urn:microsoft.com/office/officeart/2005/8/layout/hList3"/>
    <dgm:cxn modelId="{F8EA8B33-A0E0-4CC8-99D6-0CC4E7E90588}" srcId="{067AD7A6-3ED3-444E-8C57-B6F8A28034FE}" destId="{06827AEC-5850-474C-9AE8-62CA54F17376}" srcOrd="0" destOrd="0" parTransId="{1DB5179B-E2F6-4216-A067-1D807AFCE3B8}" sibTransId="{E92F609E-3318-4A4C-8615-917EE7C4775B}"/>
    <dgm:cxn modelId="{EA44F834-89DB-46B4-94AA-D9B8E272AD18}" type="presOf" srcId="{AEF20FD2-7BEA-4051-BB82-DFEFF43B743E}" destId="{C2AD75A6-A093-4242-99FA-456B53F69BF9}" srcOrd="0" destOrd="1" presId="urn:microsoft.com/office/officeart/2005/8/layout/hList3"/>
    <dgm:cxn modelId="{46EC0036-C11B-4B09-82DE-F8A2C2CD48A8}" srcId="{9E7A89A1-7D27-4E60-8E48-224FF88AB60C}" destId="{82C66C18-B81C-4F6B-BA24-F7E8DBA98E4B}" srcOrd="0" destOrd="0" parTransId="{ACD60512-D19D-44CE-928B-962734CD722A}" sibTransId="{0B3D4E6A-4751-4D6F-8B49-435D5A75A4AB}"/>
    <dgm:cxn modelId="{4F03A25B-09B7-42BE-B21E-40DF19CECAB6}" srcId="{6E4F82AA-561F-4C60-B163-395724756CF4}" destId="{336CA49E-3380-4C27-A363-8DDBCC0DB3E4}" srcOrd="0" destOrd="0" parTransId="{C1DD5BD8-3CC0-4BC5-81A3-073A1B369893}" sibTransId="{2645B0E6-8B4B-46DA-B5C4-0252966E2499}"/>
    <dgm:cxn modelId="{9CF56F5F-7382-4573-860F-033A60D8CF27}" srcId="{E771E6B0-097E-4CCC-857B-35334CED86CB}" destId="{785A4DE4-765B-40F5-B452-F781461C7CCF}" srcOrd="1" destOrd="0" parTransId="{2568E220-9FA3-4191-AB74-7D6CAE92E014}" sibTransId="{3F01CE23-9391-4558-AA38-8406C38501CB}"/>
    <dgm:cxn modelId="{D005CE61-7766-4187-95CD-6C49FACB46D0}" srcId="{6E4F82AA-561F-4C60-B163-395724756CF4}" destId="{9E7A89A1-7D27-4E60-8E48-224FF88AB60C}" srcOrd="2" destOrd="0" parTransId="{21448A1B-227B-46A1-B75F-E3BAB16E7D60}" sibTransId="{341FE381-E950-44A6-90D0-E345D6715A60}"/>
    <dgm:cxn modelId="{5A24626E-76E7-4E03-845F-5B56F9AEBAC4}" type="presOf" srcId="{9E7A89A1-7D27-4E60-8E48-224FF88AB60C}" destId="{7D6C40F7-8D28-4768-A723-DFEB68F52811}" srcOrd="0" destOrd="0" presId="urn:microsoft.com/office/officeart/2005/8/layout/hList3"/>
    <dgm:cxn modelId="{1A009252-32D8-4AD9-8FF9-DBE4711D4AA1}" type="presOf" srcId="{785A4DE4-765B-40F5-B452-F781461C7CCF}" destId="{824DD944-0644-4A54-9BAE-AA51183101F8}" srcOrd="0" destOrd="2" presId="urn:microsoft.com/office/officeart/2005/8/layout/hList3"/>
    <dgm:cxn modelId="{9D624059-4178-4CE9-ADB2-B16D8D0E9434}" type="presOf" srcId="{07E10A02-3A49-4BEF-A825-D89C4D7E0DB5}" destId="{832D1315-B81F-488F-9659-514F957DFB95}" srcOrd="0" destOrd="0" presId="urn:microsoft.com/office/officeart/2005/8/layout/hList3"/>
    <dgm:cxn modelId="{BF02B179-CCA7-4E13-9CA7-B73996D575FD}" type="presOf" srcId="{E771E6B0-097E-4CCC-857B-35334CED86CB}" destId="{824DD944-0644-4A54-9BAE-AA51183101F8}" srcOrd="0" destOrd="0" presId="urn:microsoft.com/office/officeart/2005/8/layout/hList3"/>
    <dgm:cxn modelId="{8A514C82-0AB3-4CFA-BE31-CEC0283DCC58}" srcId="{6E4F82AA-561F-4C60-B163-395724756CF4}" destId="{E771E6B0-097E-4CCC-857B-35334CED86CB}" srcOrd="5" destOrd="0" parTransId="{EF015E77-E1F8-41FF-81DC-ECCCC287B595}" sibTransId="{8128C30F-6D3C-4DF8-84D0-F2351732A4ED}"/>
    <dgm:cxn modelId="{29FE1993-D3A2-4752-8ECD-439B4E0CF387}" srcId="{C978889E-0B96-4ADC-9CA9-9D38B3E13028}" destId="{AE231519-17BD-4BBF-A2D3-BEF08A81D272}" srcOrd="1" destOrd="0" parTransId="{A0728CE5-E0FA-46C8-AC34-894F25E9847F}" sibTransId="{3AAB3217-4DC4-40A5-84E4-80159FCF8113}"/>
    <dgm:cxn modelId="{995A2097-AE18-4D26-BCC9-3424F0D505D0}" srcId="{C978889E-0B96-4ADC-9CA9-9D38B3E13028}" destId="{B1850E34-5F60-4D14-A5F7-794A97344843}" srcOrd="0" destOrd="0" parTransId="{35C1F3F0-5094-4EF7-8400-F987AF4BF2EB}" sibTransId="{63938C4D-32A4-4B43-AA4A-59E0374E19B5}"/>
    <dgm:cxn modelId="{5A31DD9D-E3B8-425D-AB13-AA8F7581D3CE}" srcId="{6E4F82AA-561F-4C60-B163-395724756CF4}" destId="{E0630F79-B5F1-4DB3-8B3E-D6E82481F227}" srcOrd="1" destOrd="0" parTransId="{B9B3AEE2-8A08-414C-9C5A-17DAE37C3021}" sibTransId="{71D86434-A2FC-44DA-9AE3-31D8B3E53D1E}"/>
    <dgm:cxn modelId="{765EFEAB-D492-4674-BDBD-F0456040B18A}" srcId="{336CA49E-3380-4C27-A363-8DDBCC0DB3E4}" destId="{AEF20FD2-7BEA-4051-BB82-DFEFF43B743E}" srcOrd="0" destOrd="0" parTransId="{4F2C92FF-08C2-4038-9791-B5E530BC39C1}" sibTransId="{972B5CAC-3DF8-4F6A-98D7-A288B6E4C47B}"/>
    <dgm:cxn modelId="{3F8D6EB1-690F-4A0D-BDEA-E471D0FC3A0F}" srcId="{07E10A02-3A49-4BEF-A825-D89C4D7E0DB5}" destId="{6E4F82AA-561F-4C60-B163-395724756CF4}" srcOrd="0" destOrd="0" parTransId="{2BEF5933-703D-4FA1-B02D-BEF0702B27EA}" sibTransId="{9FFA3AC2-E17F-46E1-8338-E2AF9769725E}"/>
    <dgm:cxn modelId="{1633DCC4-2FF8-4C91-9041-B5E835D8F224}" type="presOf" srcId="{C978889E-0B96-4ADC-9CA9-9D38B3E13028}" destId="{1AC53CFE-6DCD-4ABA-8532-AC6266335D3B}" srcOrd="0" destOrd="0" presId="urn:microsoft.com/office/officeart/2005/8/layout/hList3"/>
    <dgm:cxn modelId="{BEA5AAC5-4170-4C58-95D9-E86094CC0729}" type="presOf" srcId="{769D44C3-BC96-413C-A75A-2FEB057268B8}" destId="{F4E619CC-8138-4ED3-A247-FDD5AA84A4DA}" srcOrd="0" destOrd="1" presId="urn:microsoft.com/office/officeart/2005/8/layout/hList3"/>
    <dgm:cxn modelId="{69822CC6-92E2-4E68-ABEA-CE583A97D93F}" srcId="{336CA49E-3380-4C27-A363-8DDBCC0DB3E4}" destId="{6ABC4133-B59F-4EB6-BE13-6B548640D998}" srcOrd="2" destOrd="0" parTransId="{E96BD720-E2BC-42A6-B0D5-DBF95DACF6D9}" sibTransId="{EC0326AB-5295-459D-9414-943B379F9C64}"/>
    <dgm:cxn modelId="{E16F84CE-DF0A-4288-84A2-0CAEE30457CE}" srcId="{E771E6B0-097E-4CCC-857B-35334CED86CB}" destId="{AB0E8726-F728-4553-9021-3E572FD8E0E0}" srcOrd="0" destOrd="0" parTransId="{A4DFD87E-482F-4BE4-AEC9-C7220C869E75}" sibTransId="{A9BE0572-8731-4502-82C4-2E339BE0ED57}"/>
    <dgm:cxn modelId="{4D2C99CF-173C-4956-B7D4-4B10CAF52DCF}" type="presOf" srcId="{067AD7A6-3ED3-444E-8C57-B6F8A28034FE}" destId="{E9DB3F6A-5ACC-4AA9-ADDD-9E57292DDFA4}" srcOrd="0" destOrd="0" presId="urn:microsoft.com/office/officeart/2005/8/layout/hList3"/>
    <dgm:cxn modelId="{5E4BBFD4-3D08-445A-BA4A-ED2BD8731F1F}" srcId="{C978889E-0B96-4ADC-9CA9-9D38B3E13028}" destId="{CFD2477A-A2A5-4A7E-B16D-92D190E4B7F6}" srcOrd="2" destOrd="0" parTransId="{CE95B241-AFD5-4508-8D92-E0F84999B538}" sibTransId="{0CBC1922-6CBA-45F4-A3F9-11D6ED5F94AD}"/>
    <dgm:cxn modelId="{E99990DE-CC0F-4F46-9E1F-28A34798DF01}" type="presOf" srcId="{06827AEC-5850-474C-9AE8-62CA54F17376}" destId="{E9DB3F6A-5ACC-4AA9-ADDD-9E57292DDFA4}" srcOrd="0" destOrd="1" presId="urn:microsoft.com/office/officeart/2005/8/layout/hList3"/>
    <dgm:cxn modelId="{7BBA8AF7-6627-496B-B010-4C57A259878C}" type="presOf" srcId="{E143C342-BCB9-4DDC-8917-63AA2E46009A}" destId="{C2AD75A6-A093-4242-99FA-456B53F69BF9}" srcOrd="0" destOrd="2" presId="urn:microsoft.com/office/officeart/2005/8/layout/hList3"/>
    <dgm:cxn modelId="{298F29FB-B4F9-4D71-B6B6-1942368BAB55}" type="presOf" srcId="{AB0E8726-F728-4553-9021-3E572FD8E0E0}" destId="{824DD944-0644-4A54-9BAE-AA51183101F8}" srcOrd="0" destOrd="1" presId="urn:microsoft.com/office/officeart/2005/8/layout/hList3"/>
    <dgm:cxn modelId="{24782453-1285-4292-9969-AD695DBD27E0}" type="presParOf" srcId="{832D1315-B81F-488F-9659-514F957DFB95}" destId="{B7BC6308-CAA4-4CEF-91F0-2646A39F9D64}" srcOrd="0" destOrd="0" presId="urn:microsoft.com/office/officeart/2005/8/layout/hList3"/>
    <dgm:cxn modelId="{C2B00A43-A0F3-49F2-8F4E-AC1FE0CC5C30}" type="presParOf" srcId="{832D1315-B81F-488F-9659-514F957DFB95}" destId="{236876C6-3B08-4441-91F1-CDC4196CFA8A}" srcOrd="1" destOrd="0" presId="urn:microsoft.com/office/officeart/2005/8/layout/hList3"/>
    <dgm:cxn modelId="{DE2BC10B-F636-4F8A-9A3C-A9E0CAE344A4}" type="presParOf" srcId="{236876C6-3B08-4441-91F1-CDC4196CFA8A}" destId="{C2AD75A6-A093-4242-99FA-456B53F69BF9}" srcOrd="0" destOrd="0" presId="urn:microsoft.com/office/officeart/2005/8/layout/hList3"/>
    <dgm:cxn modelId="{69672CCC-C1FB-4C28-B0F1-D7862D540DCC}" type="presParOf" srcId="{236876C6-3B08-4441-91F1-CDC4196CFA8A}" destId="{F4E619CC-8138-4ED3-A247-FDD5AA84A4DA}" srcOrd="1" destOrd="0" presId="urn:microsoft.com/office/officeart/2005/8/layout/hList3"/>
    <dgm:cxn modelId="{BB8A1433-F870-4BB0-BD2C-19CB8E22366C}" type="presParOf" srcId="{236876C6-3B08-4441-91F1-CDC4196CFA8A}" destId="{7D6C40F7-8D28-4768-A723-DFEB68F52811}" srcOrd="2" destOrd="0" presId="urn:microsoft.com/office/officeart/2005/8/layout/hList3"/>
    <dgm:cxn modelId="{EC1E714A-26F6-4406-A571-2890C5EC8FEE}" type="presParOf" srcId="{236876C6-3B08-4441-91F1-CDC4196CFA8A}" destId="{E9DB3F6A-5ACC-4AA9-ADDD-9E57292DDFA4}" srcOrd="3" destOrd="0" presId="urn:microsoft.com/office/officeart/2005/8/layout/hList3"/>
    <dgm:cxn modelId="{4A544920-0DE0-4289-A643-492EF5049C0A}" type="presParOf" srcId="{236876C6-3B08-4441-91F1-CDC4196CFA8A}" destId="{1AC53CFE-6DCD-4ABA-8532-AC6266335D3B}" srcOrd="4" destOrd="0" presId="urn:microsoft.com/office/officeart/2005/8/layout/hList3"/>
    <dgm:cxn modelId="{B769B4C4-FEBA-48DA-9B5A-EAF4B7AE6343}" type="presParOf" srcId="{236876C6-3B08-4441-91F1-CDC4196CFA8A}" destId="{824DD944-0644-4A54-9BAE-AA51183101F8}" srcOrd="5" destOrd="0" presId="urn:microsoft.com/office/officeart/2005/8/layout/hList3"/>
    <dgm:cxn modelId="{90F2E513-6522-4E4D-B652-E83BC43DD773}" type="presParOf" srcId="{832D1315-B81F-488F-9659-514F957DFB95}" destId="{83E59BCD-4F8A-448A-A788-4EA5D770A4D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C85142-5AF0-4EA7-9772-F8FEE30C4E81}" type="doc">
      <dgm:prSet loTypeId="urn:microsoft.com/office/officeart/2005/8/layout/lProcess3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cs-CZ"/>
        </a:p>
      </dgm:t>
    </dgm:pt>
    <dgm:pt modelId="{5FF6EF59-B58C-4627-90B9-BAF9088730C6}">
      <dgm:prSet/>
      <dgm:spPr/>
      <dgm:t>
        <a:bodyPr/>
        <a:lstStyle/>
        <a:p>
          <a:r>
            <a:rPr lang="cs-CZ" b="1" dirty="0"/>
            <a:t>&gt; 500 °C - </a:t>
          </a:r>
          <a:r>
            <a:rPr lang="cs-CZ" dirty="0"/>
            <a:t>zlepšuje některé vlastnosti </a:t>
          </a:r>
          <a:r>
            <a:rPr lang="cs-CZ" dirty="0" err="1"/>
            <a:t>biocharu</a:t>
          </a:r>
          <a:r>
            <a:rPr lang="cs-CZ" dirty="0"/>
            <a:t>, jako je zvýšení specifického povrchu a objemu </a:t>
          </a:r>
          <a:r>
            <a:rPr lang="cs-CZ" dirty="0" err="1"/>
            <a:t>mikropórů</a:t>
          </a:r>
          <a:r>
            <a:rPr lang="cs-CZ" dirty="0"/>
            <a:t> </a:t>
          </a:r>
        </a:p>
      </dgm:t>
    </dgm:pt>
    <dgm:pt modelId="{A34D5ECC-61C3-4758-B45B-117501005596}" type="parTrans" cxnId="{AA583AD3-CEF8-41D7-880E-AAF681B547E1}">
      <dgm:prSet/>
      <dgm:spPr/>
      <dgm:t>
        <a:bodyPr/>
        <a:lstStyle/>
        <a:p>
          <a:endParaRPr lang="cs-CZ"/>
        </a:p>
      </dgm:t>
    </dgm:pt>
    <dgm:pt modelId="{CB6F457C-ED8E-46F9-9E9C-65660D410D5A}" type="sibTrans" cxnId="{AA583AD3-CEF8-41D7-880E-AAF681B547E1}">
      <dgm:prSet/>
      <dgm:spPr/>
      <dgm:t>
        <a:bodyPr/>
        <a:lstStyle/>
        <a:p>
          <a:endParaRPr lang="cs-CZ"/>
        </a:p>
      </dgm:t>
    </dgm:pt>
    <dgm:pt modelId="{04806825-E1D6-4EB6-8DE5-452911DE9E09}">
      <dgm:prSet/>
      <dgm:spPr/>
      <dgm:t>
        <a:bodyPr/>
        <a:lstStyle/>
        <a:p>
          <a:r>
            <a:rPr lang="cs-CZ" dirty="0"/>
            <a:t>k odstranění organických polutantů</a:t>
          </a:r>
        </a:p>
      </dgm:t>
    </dgm:pt>
    <dgm:pt modelId="{C85242F3-61A6-4788-A9CE-C4B106DFBB55}" type="parTrans" cxnId="{8BBF15F5-06A5-4D8C-8CC0-C9531E58A852}">
      <dgm:prSet/>
      <dgm:spPr/>
      <dgm:t>
        <a:bodyPr/>
        <a:lstStyle/>
        <a:p>
          <a:endParaRPr lang="cs-CZ"/>
        </a:p>
      </dgm:t>
    </dgm:pt>
    <dgm:pt modelId="{E23710E7-00FC-40DA-BD23-D6A5E6C6229A}" type="sibTrans" cxnId="{8BBF15F5-06A5-4D8C-8CC0-C9531E58A852}">
      <dgm:prSet/>
      <dgm:spPr/>
      <dgm:t>
        <a:bodyPr/>
        <a:lstStyle/>
        <a:p>
          <a:endParaRPr lang="cs-CZ"/>
        </a:p>
      </dgm:t>
    </dgm:pt>
    <dgm:pt modelId="{33813F51-AD3B-400C-A150-877BEAEB7DF7}">
      <dgm:prSet/>
      <dgm:spPr/>
      <dgm:t>
        <a:bodyPr/>
        <a:lstStyle/>
        <a:p>
          <a:r>
            <a:rPr lang="cs-CZ" b="1" dirty="0"/>
            <a:t>&lt; 500 °C </a:t>
          </a:r>
          <a:r>
            <a:rPr lang="cs-CZ" dirty="0"/>
            <a:t>- pro přípravu </a:t>
          </a:r>
          <a:r>
            <a:rPr lang="cs-CZ" dirty="0" err="1"/>
            <a:t>biocharu</a:t>
          </a:r>
          <a:r>
            <a:rPr lang="cs-CZ" dirty="0"/>
            <a:t> s nižším specifickým povrchem, malou velikostí pórů a obsahuje funkční skupinu bohatou na kyslík</a:t>
          </a:r>
        </a:p>
      </dgm:t>
    </dgm:pt>
    <dgm:pt modelId="{7EB6C29E-BBD1-4EC7-852A-D049B4F12083}" type="parTrans" cxnId="{CDDB95E2-20AB-4487-9F88-E40127AC886A}">
      <dgm:prSet/>
      <dgm:spPr/>
      <dgm:t>
        <a:bodyPr/>
        <a:lstStyle/>
        <a:p>
          <a:endParaRPr lang="cs-CZ"/>
        </a:p>
      </dgm:t>
    </dgm:pt>
    <dgm:pt modelId="{0F16197B-0A29-49D5-8D84-98A66921AB1E}" type="sibTrans" cxnId="{CDDB95E2-20AB-4487-9F88-E40127AC886A}">
      <dgm:prSet/>
      <dgm:spPr/>
      <dgm:t>
        <a:bodyPr/>
        <a:lstStyle/>
        <a:p>
          <a:endParaRPr lang="cs-CZ"/>
        </a:p>
      </dgm:t>
    </dgm:pt>
    <dgm:pt modelId="{A8DD287D-E148-48D8-9658-20AA8E1E3A45}">
      <dgm:prSet/>
      <dgm:spPr/>
      <dgm:t>
        <a:bodyPr/>
        <a:lstStyle/>
        <a:p>
          <a:r>
            <a:rPr lang="cs-CZ" dirty="0"/>
            <a:t>k odstranění anorganických polutantů </a:t>
          </a:r>
          <a:br>
            <a:rPr lang="cs-CZ" dirty="0"/>
          </a:br>
          <a:r>
            <a:rPr lang="cs-CZ" dirty="0"/>
            <a:t>při nízké teplotě</a:t>
          </a:r>
        </a:p>
      </dgm:t>
    </dgm:pt>
    <dgm:pt modelId="{4DD18438-D806-42B9-8503-34ECCEE21026}" type="parTrans" cxnId="{89A6BF65-D8EB-4490-BCDF-BD4EC5880220}">
      <dgm:prSet/>
      <dgm:spPr/>
      <dgm:t>
        <a:bodyPr/>
        <a:lstStyle/>
        <a:p>
          <a:endParaRPr lang="cs-CZ"/>
        </a:p>
      </dgm:t>
    </dgm:pt>
    <dgm:pt modelId="{892EF4F7-F2FF-4D74-AE27-CF9AA1DB1ACA}" type="sibTrans" cxnId="{89A6BF65-D8EB-4490-BCDF-BD4EC5880220}">
      <dgm:prSet/>
      <dgm:spPr/>
      <dgm:t>
        <a:bodyPr/>
        <a:lstStyle/>
        <a:p>
          <a:endParaRPr lang="cs-CZ"/>
        </a:p>
      </dgm:t>
    </dgm:pt>
    <dgm:pt modelId="{556D4207-482F-414E-9547-809FA2D962D3}" type="pres">
      <dgm:prSet presAssocID="{19C85142-5AF0-4EA7-9772-F8FEE30C4E8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243F273-7D3D-4BF1-B434-B53B28FF565F}" type="pres">
      <dgm:prSet presAssocID="{5FF6EF59-B58C-4627-90B9-BAF9088730C6}" presName="horFlow" presStyleCnt="0"/>
      <dgm:spPr/>
    </dgm:pt>
    <dgm:pt modelId="{0470ED76-0292-4644-8022-16D7E6B92289}" type="pres">
      <dgm:prSet presAssocID="{5FF6EF59-B58C-4627-90B9-BAF9088730C6}" presName="bigChev" presStyleLbl="node1" presStyleIdx="0" presStyleCnt="2"/>
      <dgm:spPr/>
    </dgm:pt>
    <dgm:pt modelId="{F3CC2C0B-AC24-40AC-AE0E-23C762AE68E0}" type="pres">
      <dgm:prSet presAssocID="{C85242F3-61A6-4788-A9CE-C4B106DFBB55}" presName="parTrans" presStyleCnt="0"/>
      <dgm:spPr/>
    </dgm:pt>
    <dgm:pt modelId="{6FE14C06-7425-4962-A168-FC03947F2EF3}" type="pres">
      <dgm:prSet presAssocID="{04806825-E1D6-4EB6-8DE5-452911DE9E09}" presName="node" presStyleLbl="alignAccFollowNode1" presStyleIdx="0" presStyleCnt="2">
        <dgm:presLayoutVars>
          <dgm:bulletEnabled val="1"/>
        </dgm:presLayoutVars>
      </dgm:prSet>
      <dgm:spPr/>
    </dgm:pt>
    <dgm:pt modelId="{97DF64C7-8430-497F-BAB4-5636B4961B86}" type="pres">
      <dgm:prSet presAssocID="{5FF6EF59-B58C-4627-90B9-BAF9088730C6}" presName="vSp" presStyleCnt="0"/>
      <dgm:spPr/>
    </dgm:pt>
    <dgm:pt modelId="{3978927E-76F8-4C3E-9395-F0B7E26333BF}" type="pres">
      <dgm:prSet presAssocID="{33813F51-AD3B-400C-A150-877BEAEB7DF7}" presName="horFlow" presStyleCnt="0"/>
      <dgm:spPr/>
    </dgm:pt>
    <dgm:pt modelId="{0BB30C51-66D3-4DF6-91E6-B83453F6BA0F}" type="pres">
      <dgm:prSet presAssocID="{33813F51-AD3B-400C-A150-877BEAEB7DF7}" presName="bigChev" presStyleLbl="node1" presStyleIdx="1" presStyleCnt="2"/>
      <dgm:spPr/>
    </dgm:pt>
    <dgm:pt modelId="{ED602D9A-80A3-4173-9B2A-86570C6C6D3E}" type="pres">
      <dgm:prSet presAssocID="{4DD18438-D806-42B9-8503-34ECCEE21026}" presName="parTrans" presStyleCnt="0"/>
      <dgm:spPr/>
    </dgm:pt>
    <dgm:pt modelId="{0C2AD5EA-70BA-44C0-B2A7-65294F2AC30B}" type="pres">
      <dgm:prSet presAssocID="{A8DD287D-E148-48D8-9658-20AA8E1E3A45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BCF1DD5C-CCBC-42E5-90E1-64396DA9629B}" type="presOf" srcId="{5FF6EF59-B58C-4627-90B9-BAF9088730C6}" destId="{0470ED76-0292-4644-8022-16D7E6B92289}" srcOrd="0" destOrd="0" presId="urn:microsoft.com/office/officeart/2005/8/layout/lProcess3"/>
    <dgm:cxn modelId="{89A6BF65-D8EB-4490-BCDF-BD4EC5880220}" srcId="{33813F51-AD3B-400C-A150-877BEAEB7DF7}" destId="{A8DD287D-E148-48D8-9658-20AA8E1E3A45}" srcOrd="0" destOrd="0" parTransId="{4DD18438-D806-42B9-8503-34ECCEE21026}" sibTransId="{892EF4F7-F2FF-4D74-AE27-CF9AA1DB1ACA}"/>
    <dgm:cxn modelId="{EAC9447C-E71B-454E-952C-3AF8387C9566}" type="presOf" srcId="{A8DD287D-E148-48D8-9658-20AA8E1E3A45}" destId="{0C2AD5EA-70BA-44C0-B2A7-65294F2AC30B}" srcOrd="0" destOrd="0" presId="urn:microsoft.com/office/officeart/2005/8/layout/lProcess3"/>
    <dgm:cxn modelId="{FB262F96-67E6-4D02-94FC-167174366FF6}" type="presOf" srcId="{04806825-E1D6-4EB6-8DE5-452911DE9E09}" destId="{6FE14C06-7425-4962-A168-FC03947F2EF3}" srcOrd="0" destOrd="0" presId="urn:microsoft.com/office/officeart/2005/8/layout/lProcess3"/>
    <dgm:cxn modelId="{5A48C598-B880-48C1-80F2-A9853342B5B5}" type="presOf" srcId="{19C85142-5AF0-4EA7-9772-F8FEE30C4E81}" destId="{556D4207-482F-414E-9547-809FA2D962D3}" srcOrd="0" destOrd="0" presId="urn:microsoft.com/office/officeart/2005/8/layout/lProcess3"/>
    <dgm:cxn modelId="{AFC637A8-FC1C-42C6-ACAA-89160A81F577}" type="presOf" srcId="{33813F51-AD3B-400C-A150-877BEAEB7DF7}" destId="{0BB30C51-66D3-4DF6-91E6-B83453F6BA0F}" srcOrd="0" destOrd="0" presId="urn:microsoft.com/office/officeart/2005/8/layout/lProcess3"/>
    <dgm:cxn modelId="{AA583AD3-CEF8-41D7-880E-AAF681B547E1}" srcId="{19C85142-5AF0-4EA7-9772-F8FEE30C4E81}" destId="{5FF6EF59-B58C-4627-90B9-BAF9088730C6}" srcOrd="0" destOrd="0" parTransId="{A34D5ECC-61C3-4758-B45B-117501005596}" sibTransId="{CB6F457C-ED8E-46F9-9E9C-65660D410D5A}"/>
    <dgm:cxn modelId="{CDDB95E2-20AB-4487-9F88-E40127AC886A}" srcId="{19C85142-5AF0-4EA7-9772-F8FEE30C4E81}" destId="{33813F51-AD3B-400C-A150-877BEAEB7DF7}" srcOrd="1" destOrd="0" parTransId="{7EB6C29E-BBD1-4EC7-852A-D049B4F12083}" sibTransId="{0F16197B-0A29-49D5-8D84-98A66921AB1E}"/>
    <dgm:cxn modelId="{8BBF15F5-06A5-4D8C-8CC0-C9531E58A852}" srcId="{5FF6EF59-B58C-4627-90B9-BAF9088730C6}" destId="{04806825-E1D6-4EB6-8DE5-452911DE9E09}" srcOrd="0" destOrd="0" parTransId="{C85242F3-61A6-4788-A9CE-C4B106DFBB55}" sibTransId="{E23710E7-00FC-40DA-BD23-D6A5E6C6229A}"/>
    <dgm:cxn modelId="{0E7A8D97-52C6-426E-BE3A-ECD796EFAB52}" type="presParOf" srcId="{556D4207-482F-414E-9547-809FA2D962D3}" destId="{E243F273-7D3D-4BF1-B434-B53B28FF565F}" srcOrd="0" destOrd="0" presId="urn:microsoft.com/office/officeart/2005/8/layout/lProcess3"/>
    <dgm:cxn modelId="{9744F3ED-8A42-4AD0-B99F-13CF9235133C}" type="presParOf" srcId="{E243F273-7D3D-4BF1-B434-B53B28FF565F}" destId="{0470ED76-0292-4644-8022-16D7E6B92289}" srcOrd="0" destOrd="0" presId="urn:microsoft.com/office/officeart/2005/8/layout/lProcess3"/>
    <dgm:cxn modelId="{18B07A10-2B54-4D5F-BC9A-64537B8296B4}" type="presParOf" srcId="{E243F273-7D3D-4BF1-B434-B53B28FF565F}" destId="{F3CC2C0B-AC24-40AC-AE0E-23C762AE68E0}" srcOrd="1" destOrd="0" presId="urn:microsoft.com/office/officeart/2005/8/layout/lProcess3"/>
    <dgm:cxn modelId="{1DF03322-AFC5-40A1-8327-924725689D79}" type="presParOf" srcId="{E243F273-7D3D-4BF1-B434-B53B28FF565F}" destId="{6FE14C06-7425-4962-A168-FC03947F2EF3}" srcOrd="2" destOrd="0" presId="urn:microsoft.com/office/officeart/2005/8/layout/lProcess3"/>
    <dgm:cxn modelId="{45A4F1C2-FBF9-449A-B61B-8A4C45079EAD}" type="presParOf" srcId="{556D4207-482F-414E-9547-809FA2D962D3}" destId="{97DF64C7-8430-497F-BAB4-5636B4961B86}" srcOrd="1" destOrd="0" presId="urn:microsoft.com/office/officeart/2005/8/layout/lProcess3"/>
    <dgm:cxn modelId="{BA3E16F8-BEA6-4BC2-8341-6CD946F3070B}" type="presParOf" srcId="{556D4207-482F-414E-9547-809FA2D962D3}" destId="{3978927E-76F8-4C3E-9395-F0B7E26333BF}" srcOrd="2" destOrd="0" presId="urn:microsoft.com/office/officeart/2005/8/layout/lProcess3"/>
    <dgm:cxn modelId="{D27895A1-360E-4012-8C41-19BA74EAD27C}" type="presParOf" srcId="{3978927E-76F8-4C3E-9395-F0B7E26333BF}" destId="{0BB30C51-66D3-4DF6-91E6-B83453F6BA0F}" srcOrd="0" destOrd="0" presId="urn:microsoft.com/office/officeart/2005/8/layout/lProcess3"/>
    <dgm:cxn modelId="{C66B2830-808B-4BA9-9786-C966E445D224}" type="presParOf" srcId="{3978927E-76F8-4C3E-9395-F0B7E26333BF}" destId="{ED602D9A-80A3-4173-9B2A-86570C6C6D3E}" srcOrd="1" destOrd="0" presId="urn:microsoft.com/office/officeart/2005/8/layout/lProcess3"/>
    <dgm:cxn modelId="{3EF83617-38F9-4195-8822-EDBE875B6298}" type="presParOf" srcId="{3978927E-76F8-4C3E-9395-F0B7E26333BF}" destId="{0C2AD5EA-70BA-44C0-B2A7-65294F2AC30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061398-664A-469C-91D3-1E645EC162A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2C15A5B-EAEB-4963-A1A5-70CA673AA501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Různé suroviny mají různé poměry elementárního složení  -&gt;</a:t>
          </a:r>
        </a:p>
      </dgm:t>
    </dgm:pt>
    <dgm:pt modelId="{1A0CB6AA-486B-46DB-9A0E-AFF31523EC53}" type="parTrans" cxnId="{397D4E78-32C0-4EE4-B1B7-E69E00706C99}">
      <dgm:prSet/>
      <dgm:spPr/>
      <dgm:t>
        <a:bodyPr/>
        <a:lstStyle/>
        <a:p>
          <a:endParaRPr lang="cs-CZ"/>
        </a:p>
      </dgm:t>
    </dgm:pt>
    <dgm:pt modelId="{80D55E2F-052C-4F29-BAEC-FC191E7CEED7}" type="sibTrans" cxnId="{397D4E78-32C0-4EE4-B1B7-E69E00706C99}">
      <dgm:prSet/>
      <dgm:spPr/>
      <dgm:t>
        <a:bodyPr/>
        <a:lstStyle/>
        <a:p>
          <a:endParaRPr lang="cs-CZ"/>
        </a:p>
      </dgm:t>
    </dgm:pt>
    <dgm:pt modelId="{2F94294A-9104-427B-A8DB-8659AFD3D465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rozdíl fyzikálních a chemických vlastností </a:t>
          </a:r>
          <a:r>
            <a:rPr lang="cs-CZ" dirty="0" err="1"/>
            <a:t>biocharu</a:t>
          </a:r>
          <a:r>
            <a:rPr lang="cs-CZ" dirty="0"/>
            <a:t> -&gt;</a:t>
          </a:r>
        </a:p>
      </dgm:t>
    </dgm:pt>
    <dgm:pt modelId="{B976A09A-0271-4AA6-AD37-743E77F271C1}" type="parTrans" cxnId="{6C4ADA62-CCD8-490F-AEC4-C328A503A8FC}">
      <dgm:prSet/>
      <dgm:spPr/>
      <dgm:t>
        <a:bodyPr/>
        <a:lstStyle/>
        <a:p>
          <a:endParaRPr lang="cs-CZ"/>
        </a:p>
      </dgm:t>
    </dgm:pt>
    <dgm:pt modelId="{85E18C41-0C7D-44C9-ABC4-A9AE9D631DF9}" type="sibTrans" cxnId="{6C4ADA62-CCD8-490F-AEC4-C328A503A8FC}">
      <dgm:prSet/>
      <dgm:spPr/>
      <dgm:t>
        <a:bodyPr/>
        <a:lstStyle/>
        <a:p>
          <a:endParaRPr lang="cs-CZ"/>
        </a:p>
      </dgm:t>
    </dgm:pt>
    <dgm:pt modelId="{9EDA94D6-2EAD-45AD-8871-984C4EAE0BC7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různé adsorpční chování znečišťujících látek.</a:t>
          </a:r>
        </a:p>
      </dgm:t>
    </dgm:pt>
    <dgm:pt modelId="{D636E6C3-296F-4A4C-90C3-CDC8D196865C}" type="parTrans" cxnId="{38C0BF1C-4B35-4055-BA4D-5E939A4CE7C9}">
      <dgm:prSet/>
      <dgm:spPr/>
      <dgm:t>
        <a:bodyPr/>
        <a:lstStyle/>
        <a:p>
          <a:endParaRPr lang="cs-CZ"/>
        </a:p>
      </dgm:t>
    </dgm:pt>
    <dgm:pt modelId="{D547CDD5-6BAB-4B7B-A658-A37E7B8F00A4}" type="sibTrans" cxnId="{38C0BF1C-4B35-4055-BA4D-5E939A4CE7C9}">
      <dgm:prSet/>
      <dgm:spPr/>
      <dgm:t>
        <a:bodyPr/>
        <a:lstStyle/>
        <a:p>
          <a:endParaRPr lang="cs-CZ"/>
        </a:p>
      </dgm:t>
    </dgm:pt>
    <dgm:pt modelId="{34A3FBB7-665A-4C2C-9D2E-1D3337541FA0}" type="pres">
      <dgm:prSet presAssocID="{6B061398-664A-469C-91D3-1E645EC162A9}" presName="CompostProcess" presStyleCnt="0">
        <dgm:presLayoutVars>
          <dgm:dir/>
          <dgm:resizeHandles val="exact"/>
        </dgm:presLayoutVars>
      </dgm:prSet>
      <dgm:spPr/>
    </dgm:pt>
    <dgm:pt modelId="{42ABA42E-1B54-4D51-80B1-9DFF3250B6EC}" type="pres">
      <dgm:prSet presAssocID="{6B061398-664A-469C-91D3-1E645EC162A9}" presName="arrow" presStyleLbl="bgShp" presStyleIdx="0" presStyleCnt="1" custLinFactNeighborY="39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21D9D6D9-D0F8-426F-A0EA-FE1A39D1572D}" type="pres">
      <dgm:prSet presAssocID="{6B061398-664A-469C-91D3-1E645EC162A9}" presName="linearProcess" presStyleCnt="0"/>
      <dgm:spPr/>
    </dgm:pt>
    <dgm:pt modelId="{44961B61-0707-43CE-A013-D0DDCEECC3C6}" type="pres">
      <dgm:prSet presAssocID="{42C15A5B-EAEB-4963-A1A5-70CA673AA501}" presName="textNode" presStyleLbl="node1" presStyleIdx="0" presStyleCnt="3" custScaleX="94943">
        <dgm:presLayoutVars>
          <dgm:bulletEnabled val="1"/>
        </dgm:presLayoutVars>
      </dgm:prSet>
      <dgm:spPr/>
    </dgm:pt>
    <dgm:pt modelId="{8C1E3BD0-031A-4C27-A7C0-9C9961EDC273}" type="pres">
      <dgm:prSet presAssocID="{80D55E2F-052C-4F29-BAEC-FC191E7CEED7}" presName="sibTrans" presStyleCnt="0"/>
      <dgm:spPr/>
    </dgm:pt>
    <dgm:pt modelId="{D64AB81A-F5BC-4F71-AA92-0F0027889A80}" type="pres">
      <dgm:prSet presAssocID="{2F94294A-9104-427B-A8DB-8659AFD3D465}" presName="textNode" presStyleLbl="node1" presStyleIdx="1" presStyleCnt="3" custScaleX="94943">
        <dgm:presLayoutVars>
          <dgm:bulletEnabled val="1"/>
        </dgm:presLayoutVars>
      </dgm:prSet>
      <dgm:spPr/>
    </dgm:pt>
    <dgm:pt modelId="{46C99605-491B-4CF3-A17E-F42341F91AB2}" type="pres">
      <dgm:prSet presAssocID="{85E18C41-0C7D-44C9-ABC4-A9AE9D631DF9}" presName="sibTrans" presStyleCnt="0"/>
      <dgm:spPr/>
    </dgm:pt>
    <dgm:pt modelId="{BBDB570B-5825-4CC3-8557-E3BD22476B24}" type="pres">
      <dgm:prSet presAssocID="{9EDA94D6-2EAD-45AD-8871-984C4EAE0BC7}" presName="textNode" presStyleLbl="node1" presStyleIdx="2" presStyleCnt="3" custScaleX="94943">
        <dgm:presLayoutVars>
          <dgm:bulletEnabled val="1"/>
        </dgm:presLayoutVars>
      </dgm:prSet>
      <dgm:spPr/>
    </dgm:pt>
  </dgm:ptLst>
  <dgm:cxnLst>
    <dgm:cxn modelId="{38C0BF1C-4B35-4055-BA4D-5E939A4CE7C9}" srcId="{6B061398-664A-469C-91D3-1E645EC162A9}" destId="{9EDA94D6-2EAD-45AD-8871-984C4EAE0BC7}" srcOrd="2" destOrd="0" parTransId="{D636E6C3-296F-4A4C-90C3-CDC8D196865C}" sibTransId="{D547CDD5-6BAB-4B7B-A658-A37E7B8F00A4}"/>
    <dgm:cxn modelId="{81F7FA25-2484-4F20-9EF2-828BA6C48DE7}" type="presOf" srcId="{42C15A5B-EAEB-4963-A1A5-70CA673AA501}" destId="{44961B61-0707-43CE-A013-D0DDCEECC3C6}" srcOrd="0" destOrd="0" presId="urn:microsoft.com/office/officeart/2005/8/layout/hProcess9"/>
    <dgm:cxn modelId="{6C4ADA62-CCD8-490F-AEC4-C328A503A8FC}" srcId="{6B061398-664A-469C-91D3-1E645EC162A9}" destId="{2F94294A-9104-427B-A8DB-8659AFD3D465}" srcOrd="1" destOrd="0" parTransId="{B976A09A-0271-4AA6-AD37-743E77F271C1}" sibTransId="{85E18C41-0C7D-44C9-ABC4-A9AE9D631DF9}"/>
    <dgm:cxn modelId="{DF5B5E52-E069-4791-AAC7-AABBC37C190B}" type="presOf" srcId="{6B061398-664A-469C-91D3-1E645EC162A9}" destId="{34A3FBB7-665A-4C2C-9D2E-1D3337541FA0}" srcOrd="0" destOrd="0" presId="urn:microsoft.com/office/officeart/2005/8/layout/hProcess9"/>
    <dgm:cxn modelId="{397D4E78-32C0-4EE4-B1B7-E69E00706C99}" srcId="{6B061398-664A-469C-91D3-1E645EC162A9}" destId="{42C15A5B-EAEB-4963-A1A5-70CA673AA501}" srcOrd="0" destOrd="0" parTransId="{1A0CB6AA-486B-46DB-9A0E-AFF31523EC53}" sibTransId="{80D55E2F-052C-4F29-BAEC-FC191E7CEED7}"/>
    <dgm:cxn modelId="{EA028C85-EE77-4ECB-ACB7-9ABFCE3E8707}" type="presOf" srcId="{9EDA94D6-2EAD-45AD-8871-984C4EAE0BC7}" destId="{BBDB570B-5825-4CC3-8557-E3BD22476B24}" srcOrd="0" destOrd="0" presId="urn:microsoft.com/office/officeart/2005/8/layout/hProcess9"/>
    <dgm:cxn modelId="{47755294-D4D4-4506-A2EC-160D358FF496}" type="presOf" srcId="{2F94294A-9104-427B-A8DB-8659AFD3D465}" destId="{D64AB81A-F5BC-4F71-AA92-0F0027889A80}" srcOrd="0" destOrd="0" presId="urn:microsoft.com/office/officeart/2005/8/layout/hProcess9"/>
    <dgm:cxn modelId="{080CCDAF-C3A2-4C0A-A99B-AECFAE47CA7E}" type="presParOf" srcId="{34A3FBB7-665A-4C2C-9D2E-1D3337541FA0}" destId="{42ABA42E-1B54-4D51-80B1-9DFF3250B6EC}" srcOrd="0" destOrd="0" presId="urn:microsoft.com/office/officeart/2005/8/layout/hProcess9"/>
    <dgm:cxn modelId="{ECA11905-F84D-47DB-8A56-D0484D6307C2}" type="presParOf" srcId="{34A3FBB7-665A-4C2C-9D2E-1D3337541FA0}" destId="{21D9D6D9-D0F8-426F-A0EA-FE1A39D1572D}" srcOrd="1" destOrd="0" presId="urn:microsoft.com/office/officeart/2005/8/layout/hProcess9"/>
    <dgm:cxn modelId="{2A590BEA-4AC6-4430-AC36-99A34D9FA987}" type="presParOf" srcId="{21D9D6D9-D0F8-426F-A0EA-FE1A39D1572D}" destId="{44961B61-0707-43CE-A013-D0DDCEECC3C6}" srcOrd="0" destOrd="0" presId="urn:microsoft.com/office/officeart/2005/8/layout/hProcess9"/>
    <dgm:cxn modelId="{CCA79627-D4E6-471C-914D-A03F0F91617D}" type="presParOf" srcId="{21D9D6D9-D0F8-426F-A0EA-FE1A39D1572D}" destId="{8C1E3BD0-031A-4C27-A7C0-9C9961EDC273}" srcOrd="1" destOrd="0" presId="urn:microsoft.com/office/officeart/2005/8/layout/hProcess9"/>
    <dgm:cxn modelId="{3B88AEAB-D051-4B76-B6B1-9941E0BDC30F}" type="presParOf" srcId="{21D9D6D9-D0F8-426F-A0EA-FE1A39D1572D}" destId="{D64AB81A-F5BC-4F71-AA92-0F0027889A80}" srcOrd="2" destOrd="0" presId="urn:microsoft.com/office/officeart/2005/8/layout/hProcess9"/>
    <dgm:cxn modelId="{D7C07AB3-94C1-47BC-8450-BF8B632FD95B}" type="presParOf" srcId="{21D9D6D9-D0F8-426F-A0EA-FE1A39D1572D}" destId="{46C99605-491B-4CF3-A17E-F42341F91AB2}" srcOrd="3" destOrd="0" presId="urn:microsoft.com/office/officeart/2005/8/layout/hProcess9"/>
    <dgm:cxn modelId="{ECBBEDF9-EBAC-4CBB-91E6-E01553FA4511}" type="presParOf" srcId="{21D9D6D9-D0F8-426F-A0EA-FE1A39D1572D}" destId="{BBDB570B-5825-4CC3-8557-E3BD22476B2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F464E-B942-473D-AEF6-1882B925ED1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44885BC-BF7C-46A2-BA9B-811CA6DED028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půda</a:t>
          </a:r>
        </a:p>
      </dgm:t>
    </dgm:pt>
    <dgm:pt modelId="{D6403EBD-4789-46D6-AF3C-A64D22B0D446}" type="parTrans" cxnId="{C8259DB8-54E7-4751-8CCF-EB9169A389AF}">
      <dgm:prSet/>
      <dgm:spPr/>
      <dgm:t>
        <a:bodyPr/>
        <a:lstStyle/>
        <a:p>
          <a:endParaRPr lang="cs-CZ"/>
        </a:p>
      </dgm:t>
    </dgm:pt>
    <dgm:pt modelId="{270DC6C6-A526-4E5E-843E-DEEB3C2CEB15}" type="sibTrans" cxnId="{C8259DB8-54E7-4751-8CCF-EB9169A389AF}">
      <dgm:prSet/>
      <dgm:spPr/>
      <dgm:t>
        <a:bodyPr/>
        <a:lstStyle/>
        <a:p>
          <a:endParaRPr lang="cs-CZ"/>
        </a:p>
      </dgm:t>
    </dgm:pt>
    <dgm:pt modelId="{F0E430C9-3D75-4271-BCF2-9931231DEB6E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b="0" i="0" dirty="0" err="1"/>
            <a:t>biochar</a:t>
          </a:r>
          <a:r>
            <a:rPr lang="cs-CZ" b="0" i="0" dirty="0"/>
            <a:t> není hnojivo, ale především nosič živin a stanoviště pro mikroorganismy</a:t>
          </a:r>
          <a:endParaRPr lang="cs-CZ" dirty="0"/>
        </a:p>
      </dgm:t>
    </dgm:pt>
    <dgm:pt modelId="{73C78362-C48D-49D8-B182-3147748738F5}" type="parTrans" cxnId="{F0F66AA5-F1F0-43BE-905B-81C1244DB4E5}">
      <dgm:prSet/>
      <dgm:spPr/>
      <dgm:t>
        <a:bodyPr/>
        <a:lstStyle/>
        <a:p>
          <a:endParaRPr lang="cs-CZ"/>
        </a:p>
      </dgm:t>
    </dgm:pt>
    <dgm:pt modelId="{F695B631-A450-4BF9-B9A8-C969BEEA4ABB}" type="sibTrans" cxnId="{F0F66AA5-F1F0-43BE-905B-81C1244DB4E5}">
      <dgm:prSet/>
      <dgm:spPr/>
      <dgm:t>
        <a:bodyPr/>
        <a:lstStyle/>
        <a:p>
          <a:endParaRPr lang="cs-CZ"/>
        </a:p>
      </dgm:t>
    </dgm:pt>
    <dgm:pt modelId="{CC97B89A-DDD1-46AF-8897-ED1D46B291F1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voda</a:t>
          </a:r>
        </a:p>
      </dgm:t>
    </dgm:pt>
    <dgm:pt modelId="{83576EF6-95A7-45D7-8C21-D8CD27C62F82}" type="parTrans" cxnId="{3F070BC2-DDA8-4707-A87E-8EBF5B2B06AA}">
      <dgm:prSet/>
      <dgm:spPr/>
      <dgm:t>
        <a:bodyPr/>
        <a:lstStyle/>
        <a:p>
          <a:endParaRPr lang="cs-CZ"/>
        </a:p>
      </dgm:t>
    </dgm:pt>
    <dgm:pt modelId="{A46DE07A-6D31-4C39-97EF-97CE9AC00F1C}" type="sibTrans" cxnId="{3F070BC2-DDA8-4707-A87E-8EBF5B2B06AA}">
      <dgm:prSet/>
      <dgm:spPr/>
      <dgm:t>
        <a:bodyPr/>
        <a:lstStyle/>
        <a:p>
          <a:endParaRPr lang="cs-CZ"/>
        </a:p>
      </dgm:t>
    </dgm:pt>
    <dgm:pt modelId="{1343B852-0B03-4CDE-B619-75057B8CCB49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technologie čištění odpadních vod</a:t>
          </a:r>
        </a:p>
      </dgm:t>
    </dgm:pt>
    <dgm:pt modelId="{7256F3E3-122F-45E2-AC1E-D5EBE1F08A1C}" type="parTrans" cxnId="{94F744CB-CC85-4A77-A6BA-0148B3D53EE3}">
      <dgm:prSet/>
      <dgm:spPr/>
      <dgm:t>
        <a:bodyPr/>
        <a:lstStyle/>
        <a:p>
          <a:endParaRPr lang="cs-CZ"/>
        </a:p>
      </dgm:t>
    </dgm:pt>
    <dgm:pt modelId="{A6DA56A2-7F14-4017-BA43-63DD2A030029}" type="sibTrans" cxnId="{94F744CB-CC85-4A77-A6BA-0148B3D53EE3}">
      <dgm:prSet/>
      <dgm:spPr/>
      <dgm:t>
        <a:bodyPr/>
        <a:lstStyle/>
        <a:p>
          <a:endParaRPr lang="cs-CZ"/>
        </a:p>
      </dgm:t>
    </dgm:pt>
    <dgm:pt modelId="{07641601-9A37-4D8F-807B-618891F18696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odstraňování organických a anorganických kontaminantů  -&gt;</a:t>
          </a:r>
        </a:p>
      </dgm:t>
    </dgm:pt>
    <dgm:pt modelId="{B59B2D68-3F85-42B1-B33E-31066A32CA40}" type="parTrans" cxnId="{07AA1913-308E-427E-97C1-AA17435B15BD}">
      <dgm:prSet/>
      <dgm:spPr/>
      <dgm:t>
        <a:bodyPr/>
        <a:lstStyle/>
        <a:p>
          <a:endParaRPr lang="cs-CZ"/>
        </a:p>
      </dgm:t>
    </dgm:pt>
    <dgm:pt modelId="{A200D356-CE42-4705-83FF-3D7B5BA2B357}" type="sibTrans" cxnId="{07AA1913-308E-427E-97C1-AA17435B15BD}">
      <dgm:prSet/>
      <dgm:spPr/>
      <dgm:t>
        <a:bodyPr/>
        <a:lstStyle/>
        <a:p>
          <a:endParaRPr lang="cs-CZ"/>
        </a:p>
      </dgm:t>
    </dgm:pt>
    <dgm:pt modelId="{7F421323-033E-4A79-BF38-6C76DC892619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zlepšení vlastností půdy - C, P, Mg, Ca</a:t>
          </a:r>
        </a:p>
      </dgm:t>
    </dgm:pt>
    <dgm:pt modelId="{5B5011AA-0B4D-45DC-94B2-5AD03C215562}" type="parTrans" cxnId="{DD160D16-D4D2-4C88-829D-0F999933769F}">
      <dgm:prSet/>
      <dgm:spPr/>
      <dgm:t>
        <a:bodyPr/>
        <a:lstStyle/>
        <a:p>
          <a:endParaRPr lang="cs-CZ"/>
        </a:p>
      </dgm:t>
    </dgm:pt>
    <dgm:pt modelId="{3C9642C3-5893-4182-81A5-C3007CBC2E4E}" type="sibTrans" cxnId="{DD160D16-D4D2-4C88-829D-0F999933769F}">
      <dgm:prSet/>
      <dgm:spPr/>
      <dgm:t>
        <a:bodyPr/>
        <a:lstStyle/>
        <a:p>
          <a:endParaRPr lang="cs-CZ"/>
        </a:p>
      </dgm:t>
    </dgm:pt>
    <dgm:pt modelId="{8E7145FF-3824-46EC-9F56-06C6609CC8D0}" type="pres">
      <dgm:prSet presAssocID="{218F464E-B942-473D-AEF6-1882B925ED1D}" presName="linearFlow" presStyleCnt="0">
        <dgm:presLayoutVars>
          <dgm:dir/>
          <dgm:resizeHandles val="exact"/>
        </dgm:presLayoutVars>
      </dgm:prSet>
      <dgm:spPr/>
    </dgm:pt>
    <dgm:pt modelId="{524F2DC8-6E11-4DAE-9F3F-0393894489D6}" type="pres">
      <dgm:prSet presAssocID="{A44885BC-BF7C-46A2-BA9B-811CA6DED028}" presName="composite" presStyleCnt="0"/>
      <dgm:spPr/>
    </dgm:pt>
    <dgm:pt modelId="{073C0F59-1755-4BDB-A271-6185961E4F37}" type="pres">
      <dgm:prSet presAssocID="{A44885BC-BF7C-46A2-BA9B-811CA6DED028}" presName="imgShp" presStyleLbl="fgImgPlace1" presStyleIdx="0" presStyleCnt="2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Řádky posílených na farmě"/>
        </a:ext>
      </dgm:extLst>
    </dgm:pt>
    <dgm:pt modelId="{D0CAAA85-05D4-4ED8-8458-DB22BD4FE30E}" type="pres">
      <dgm:prSet presAssocID="{A44885BC-BF7C-46A2-BA9B-811CA6DED028}" presName="txShp" presStyleLbl="node1" presStyleIdx="0" presStyleCnt="2">
        <dgm:presLayoutVars>
          <dgm:bulletEnabled val="1"/>
        </dgm:presLayoutVars>
      </dgm:prSet>
      <dgm:spPr/>
    </dgm:pt>
    <dgm:pt modelId="{6AD0A8EC-2375-4F15-B16E-00C4628DFF05}" type="pres">
      <dgm:prSet presAssocID="{270DC6C6-A526-4E5E-843E-DEEB3C2CEB15}" presName="spacing" presStyleCnt="0"/>
      <dgm:spPr/>
    </dgm:pt>
    <dgm:pt modelId="{11486BE7-85B6-47AC-A829-0A1E4FDC2A81}" type="pres">
      <dgm:prSet presAssocID="{CC97B89A-DDD1-46AF-8897-ED1D46B291F1}" presName="composite" presStyleCnt="0"/>
      <dgm:spPr/>
    </dgm:pt>
    <dgm:pt modelId="{585485C0-6F99-43E8-946F-774186D592A6}" type="pres">
      <dgm:prSet presAssocID="{CC97B89A-DDD1-46AF-8897-ED1D46B291F1}" presName="imgShp" presStyleLbl="fgImgPlace1" presStyleIdx="1" presStyleCnt="2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B92481A1-FCA7-4764-8CD2-969C095B94D2}" type="pres">
      <dgm:prSet presAssocID="{CC97B89A-DDD1-46AF-8897-ED1D46B291F1}" presName="txShp" presStyleLbl="node1" presStyleIdx="1" presStyleCnt="2">
        <dgm:presLayoutVars>
          <dgm:bulletEnabled val="1"/>
        </dgm:presLayoutVars>
      </dgm:prSet>
      <dgm:spPr/>
    </dgm:pt>
  </dgm:ptLst>
  <dgm:cxnLst>
    <dgm:cxn modelId="{AB842C04-2B6A-4FF7-BA7C-8B61F525711C}" type="presOf" srcId="{218F464E-B942-473D-AEF6-1882B925ED1D}" destId="{8E7145FF-3824-46EC-9F56-06C6609CC8D0}" srcOrd="0" destOrd="0" presId="urn:microsoft.com/office/officeart/2005/8/layout/vList3"/>
    <dgm:cxn modelId="{07AA1913-308E-427E-97C1-AA17435B15BD}" srcId="{1343B852-0B03-4CDE-B619-75057B8CCB49}" destId="{07641601-9A37-4D8F-807B-618891F18696}" srcOrd="0" destOrd="0" parTransId="{B59B2D68-3F85-42B1-B33E-31066A32CA40}" sibTransId="{A200D356-CE42-4705-83FF-3D7B5BA2B357}"/>
    <dgm:cxn modelId="{DD160D16-D4D2-4C88-829D-0F999933769F}" srcId="{A44885BC-BF7C-46A2-BA9B-811CA6DED028}" destId="{7F421323-033E-4A79-BF38-6C76DC892619}" srcOrd="1" destOrd="0" parTransId="{5B5011AA-0B4D-45DC-94B2-5AD03C215562}" sibTransId="{3C9642C3-5893-4182-81A5-C3007CBC2E4E}"/>
    <dgm:cxn modelId="{1968293D-DA44-4548-848B-049C2E35BE42}" type="presOf" srcId="{07641601-9A37-4D8F-807B-618891F18696}" destId="{B92481A1-FCA7-4764-8CD2-969C095B94D2}" srcOrd="0" destOrd="2" presId="urn:microsoft.com/office/officeart/2005/8/layout/vList3"/>
    <dgm:cxn modelId="{13FF3C3D-7EDF-4B4F-8424-EB4E6BC2FD02}" type="presOf" srcId="{CC97B89A-DDD1-46AF-8897-ED1D46B291F1}" destId="{B92481A1-FCA7-4764-8CD2-969C095B94D2}" srcOrd="0" destOrd="0" presId="urn:microsoft.com/office/officeart/2005/8/layout/vList3"/>
    <dgm:cxn modelId="{84410F60-FD99-4369-8D91-20AD28FD59F7}" type="presOf" srcId="{F0E430C9-3D75-4271-BCF2-9931231DEB6E}" destId="{D0CAAA85-05D4-4ED8-8458-DB22BD4FE30E}" srcOrd="0" destOrd="1" presId="urn:microsoft.com/office/officeart/2005/8/layout/vList3"/>
    <dgm:cxn modelId="{1B1C8860-C835-499B-A3AA-4651984040C2}" type="presOf" srcId="{7F421323-033E-4A79-BF38-6C76DC892619}" destId="{D0CAAA85-05D4-4ED8-8458-DB22BD4FE30E}" srcOrd="0" destOrd="2" presId="urn:microsoft.com/office/officeart/2005/8/layout/vList3"/>
    <dgm:cxn modelId="{67590C48-5BBB-49AB-8122-118797B8D0E1}" type="presOf" srcId="{A44885BC-BF7C-46A2-BA9B-811CA6DED028}" destId="{D0CAAA85-05D4-4ED8-8458-DB22BD4FE30E}" srcOrd="0" destOrd="0" presId="urn:microsoft.com/office/officeart/2005/8/layout/vList3"/>
    <dgm:cxn modelId="{F0F66AA5-F1F0-43BE-905B-81C1244DB4E5}" srcId="{A44885BC-BF7C-46A2-BA9B-811CA6DED028}" destId="{F0E430C9-3D75-4271-BCF2-9931231DEB6E}" srcOrd="0" destOrd="0" parTransId="{73C78362-C48D-49D8-B182-3147748738F5}" sibTransId="{F695B631-A450-4BF9-B9A8-C969BEEA4ABB}"/>
    <dgm:cxn modelId="{3CD845A7-71B2-46AA-933B-1F7BCF3EF4E8}" type="presOf" srcId="{1343B852-0B03-4CDE-B619-75057B8CCB49}" destId="{B92481A1-FCA7-4764-8CD2-969C095B94D2}" srcOrd="0" destOrd="1" presId="urn:microsoft.com/office/officeart/2005/8/layout/vList3"/>
    <dgm:cxn modelId="{C8259DB8-54E7-4751-8CCF-EB9169A389AF}" srcId="{218F464E-B942-473D-AEF6-1882B925ED1D}" destId="{A44885BC-BF7C-46A2-BA9B-811CA6DED028}" srcOrd="0" destOrd="0" parTransId="{D6403EBD-4789-46D6-AF3C-A64D22B0D446}" sibTransId="{270DC6C6-A526-4E5E-843E-DEEB3C2CEB15}"/>
    <dgm:cxn modelId="{3F070BC2-DDA8-4707-A87E-8EBF5B2B06AA}" srcId="{218F464E-B942-473D-AEF6-1882B925ED1D}" destId="{CC97B89A-DDD1-46AF-8897-ED1D46B291F1}" srcOrd="1" destOrd="0" parTransId="{83576EF6-95A7-45D7-8C21-D8CD27C62F82}" sibTransId="{A46DE07A-6D31-4C39-97EF-97CE9AC00F1C}"/>
    <dgm:cxn modelId="{94F744CB-CC85-4A77-A6BA-0148B3D53EE3}" srcId="{CC97B89A-DDD1-46AF-8897-ED1D46B291F1}" destId="{1343B852-0B03-4CDE-B619-75057B8CCB49}" srcOrd="0" destOrd="0" parTransId="{7256F3E3-122F-45E2-AC1E-D5EBE1F08A1C}" sibTransId="{A6DA56A2-7F14-4017-BA43-63DD2A030029}"/>
    <dgm:cxn modelId="{3542E52B-97EE-4A80-8B85-FB8F2DF759F6}" type="presParOf" srcId="{8E7145FF-3824-46EC-9F56-06C6609CC8D0}" destId="{524F2DC8-6E11-4DAE-9F3F-0393894489D6}" srcOrd="0" destOrd="0" presId="urn:microsoft.com/office/officeart/2005/8/layout/vList3"/>
    <dgm:cxn modelId="{E44C02BB-6D7B-48CF-B996-A92C59B7F8B6}" type="presParOf" srcId="{524F2DC8-6E11-4DAE-9F3F-0393894489D6}" destId="{073C0F59-1755-4BDB-A271-6185961E4F37}" srcOrd="0" destOrd="0" presId="urn:microsoft.com/office/officeart/2005/8/layout/vList3"/>
    <dgm:cxn modelId="{75D02F0A-9F98-42EB-9AC2-E5F61BBDCC29}" type="presParOf" srcId="{524F2DC8-6E11-4DAE-9F3F-0393894489D6}" destId="{D0CAAA85-05D4-4ED8-8458-DB22BD4FE30E}" srcOrd="1" destOrd="0" presId="urn:microsoft.com/office/officeart/2005/8/layout/vList3"/>
    <dgm:cxn modelId="{5DBB18F5-B40B-4096-844B-B3BF6FBF6429}" type="presParOf" srcId="{8E7145FF-3824-46EC-9F56-06C6609CC8D0}" destId="{6AD0A8EC-2375-4F15-B16E-00C4628DFF05}" srcOrd="1" destOrd="0" presId="urn:microsoft.com/office/officeart/2005/8/layout/vList3"/>
    <dgm:cxn modelId="{F1FE0E58-F225-4FA8-B01C-7EC1F363B245}" type="presParOf" srcId="{8E7145FF-3824-46EC-9F56-06C6609CC8D0}" destId="{11486BE7-85B6-47AC-A829-0A1E4FDC2A81}" srcOrd="2" destOrd="0" presId="urn:microsoft.com/office/officeart/2005/8/layout/vList3"/>
    <dgm:cxn modelId="{F17FB7A4-12EA-40B6-8969-5AEB244EFA8F}" type="presParOf" srcId="{11486BE7-85B6-47AC-A829-0A1E4FDC2A81}" destId="{585485C0-6F99-43E8-946F-774186D592A6}" srcOrd="0" destOrd="0" presId="urn:microsoft.com/office/officeart/2005/8/layout/vList3"/>
    <dgm:cxn modelId="{48174028-B6F3-4AF7-91ED-0D2158FA7A20}" type="presParOf" srcId="{11486BE7-85B6-47AC-A829-0A1E4FDC2A81}" destId="{B92481A1-FCA7-4764-8CD2-969C095B94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A5A73C-D69A-4F57-9A94-8DE59DAB6D34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D8413F55-3971-4D20-A646-EF3DC7B091E3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cs-CZ" dirty="0" err="1">
              <a:solidFill>
                <a:schemeClr val="tx1">
                  <a:lumMod val="75000"/>
                  <a:lumOff val="25000"/>
                </a:schemeClr>
              </a:solidFill>
            </a:rPr>
            <a:t>Biochar</a:t>
          </a:r>
          <a:endParaRPr lang="cs-CZ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02E85EE-3957-463C-83BD-A6492A501630}" type="parTrans" cxnId="{6D2D440A-09F0-4641-AC26-4306E82EDBEC}">
      <dgm:prSet/>
      <dgm:spPr/>
      <dgm:t>
        <a:bodyPr/>
        <a:lstStyle/>
        <a:p>
          <a:endParaRPr lang="cs-CZ"/>
        </a:p>
      </dgm:t>
    </dgm:pt>
    <dgm:pt modelId="{3EC2784A-A6F2-49EB-96FD-6AB3EA6BD4D5}" type="sibTrans" cxnId="{6D2D440A-09F0-4641-AC26-4306E82EDBEC}">
      <dgm:prSet/>
      <dgm:spPr/>
      <dgm:t>
        <a:bodyPr/>
        <a:lstStyle/>
        <a:p>
          <a:endParaRPr lang="cs-CZ"/>
        </a:p>
      </dgm:t>
    </dgm:pt>
    <dgm:pt modelId="{0B84CC91-FC26-401F-8DDE-C55B3584FE59}">
      <dgm:prSet/>
      <dgm:spPr/>
      <dgm:t>
        <a:bodyPr/>
        <a:lstStyle/>
        <a:p>
          <a:r>
            <a:rPr lang="cs-CZ" dirty="0">
              <a:solidFill>
                <a:schemeClr val="tx1">
                  <a:lumMod val="75000"/>
                  <a:lumOff val="25000"/>
                </a:schemeClr>
              </a:solidFill>
            </a:rPr>
            <a:t>těžké kovy </a:t>
          </a:r>
        </a:p>
      </dgm:t>
    </dgm:pt>
    <dgm:pt modelId="{051661B4-00DB-4CD6-BB8F-7F4286717868}" type="parTrans" cxnId="{552747D0-0C33-400E-A857-2DA762BD4567}">
      <dgm:prSet/>
      <dgm:spPr/>
      <dgm:t>
        <a:bodyPr/>
        <a:lstStyle/>
        <a:p>
          <a:endParaRPr lang="cs-CZ"/>
        </a:p>
      </dgm:t>
    </dgm:pt>
    <dgm:pt modelId="{6382054C-8F03-49BF-B15B-486869842D19}" type="sibTrans" cxnId="{552747D0-0C33-400E-A857-2DA762BD4567}">
      <dgm:prSet/>
      <dgm:spPr/>
      <dgm:t>
        <a:bodyPr/>
        <a:lstStyle/>
        <a:p>
          <a:endParaRPr lang="cs-CZ"/>
        </a:p>
      </dgm:t>
    </dgm:pt>
    <dgm:pt modelId="{D90D607E-016E-4268-81C8-880003CEB8D2}">
      <dgm:prSet/>
      <dgm:spPr/>
      <dgm:t>
        <a:bodyPr/>
        <a:lstStyle/>
        <a:p>
          <a:r>
            <a:rPr lang="cs-CZ" dirty="0">
              <a:solidFill>
                <a:schemeClr val="tx1">
                  <a:lumMod val="75000"/>
                  <a:lumOff val="25000"/>
                </a:schemeClr>
              </a:solidFill>
            </a:rPr>
            <a:t>barviva</a:t>
          </a:r>
        </a:p>
      </dgm:t>
    </dgm:pt>
    <dgm:pt modelId="{A114E9A7-6828-4140-A274-06134764AE8C}" type="parTrans" cxnId="{FAB8470B-725F-4B9F-B5AC-B270D239F4A0}">
      <dgm:prSet/>
      <dgm:spPr/>
      <dgm:t>
        <a:bodyPr/>
        <a:lstStyle/>
        <a:p>
          <a:endParaRPr lang="cs-CZ"/>
        </a:p>
      </dgm:t>
    </dgm:pt>
    <dgm:pt modelId="{599145A7-426A-40A6-9E64-29D3B8B43BBE}" type="sibTrans" cxnId="{FAB8470B-725F-4B9F-B5AC-B270D239F4A0}">
      <dgm:prSet/>
      <dgm:spPr/>
      <dgm:t>
        <a:bodyPr/>
        <a:lstStyle/>
        <a:p>
          <a:endParaRPr lang="cs-CZ"/>
        </a:p>
      </dgm:t>
    </dgm:pt>
    <dgm:pt modelId="{E3CAD65F-DF16-44D5-877C-2EB09B3E2A48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dirty="0">
              <a:solidFill>
                <a:schemeClr val="tx1">
                  <a:lumMod val="75000"/>
                  <a:lumOff val="25000"/>
                </a:schemeClr>
              </a:solidFill>
            </a:rPr>
            <a:t>farmaka</a:t>
          </a:r>
        </a:p>
      </dgm:t>
    </dgm:pt>
    <dgm:pt modelId="{0206EA2C-0193-4107-9FEA-51DD12A8DB9F}" type="parTrans" cxnId="{70A8AC15-2B88-4033-86EB-14A672ED49A9}">
      <dgm:prSet/>
      <dgm:spPr/>
      <dgm:t>
        <a:bodyPr/>
        <a:lstStyle/>
        <a:p>
          <a:endParaRPr lang="cs-CZ"/>
        </a:p>
      </dgm:t>
    </dgm:pt>
    <dgm:pt modelId="{BAB9E548-3516-4655-8845-0F12C41F775F}" type="sibTrans" cxnId="{70A8AC15-2B88-4033-86EB-14A672ED49A9}">
      <dgm:prSet/>
      <dgm:spPr/>
      <dgm:t>
        <a:bodyPr/>
        <a:lstStyle/>
        <a:p>
          <a:endParaRPr lang="cs-CZ"/>
        </a:p>
      </dgm:t>
    </dgm:pt>
    <dgm:pt modelId="{371768C4-47D6-446B-87C4-76C5042FBEF8}">
      <dgm:prSet/>
      <dgm:spPr/>
      <dgm:t>
        <a:bodyPr/>
        <a:lstStyle/>
        <a:p>
          <a:r>
            <a:rPr lang="cs-CZ" dirty="0">
              <a:solidFill>
                <a:schemeClr val="tx1">
                  <a:lumMod val="75000"/>
                  <a:lumOff val="25000"/>
                </a:schemeClr>
              </a:solidFill>
            </a:rPr>
            <a:t>pesticidy</a:t>
          </a:r>
        </a:p>
      </dgm:t>
    </dgm:pt>
    <dgm:pt modelId="{9DD195C5-8618-49B3-9C98-287219C98F42}" type="parTrans" cxnId="{61057905-D2E5-4F13-88C8-3F37B5200418}">
      <dgm:prSet/>
      <dgm:spPr/>
      <dgm:t>
        <a:bodyPr/>
        <a:lstStyle/>
        <a:p>
          <a:endParaRPr lang="cs-CZ"/>
        </a:p>
      </dgm:t>
    </dgm:pt>
    <dgm:pt modelId="{BA05D1ED-1ED2-4D59-8D7E-FEDDBF379B25}" type="sibTrans" cxnId="{61057905-D2E5-4F13-88C8-3F37B5200418}">
      <dgm:prSet/>
      <dgm:spPr/>
      <dgm:t>
        <a:bodyPr/>
        <a:lstStyle/>
        <a:p>
          <a:endParaRPr lang="cs-CZ"/>
        </a:p>
      </dgm:t>
    </dgm:pt>
    <dgm:pt modelId="{B2D6C58F-B0BC-48A1-BF4A-B498CB9FC29B}">
      <dgm:prSet/>
      <dgm:spPr/>
      <dgm:t>
        <a:bodyPr/>
        <a:lstStyle/>
        <a:p>
          <a:r>
            <a:rPr lang="cs-CZ" dirty="0">
              <a:solidFill>
                <a:schemeClr val="tx1">
                  <a:lumMod val="75000"/>
                  <a:lumOff val="25000"/>
                </a:schemeClr>
              </a:solidFill>
            </a:rPr>
            <a:t>aj.</a:t>
          </a:r>
        </a:p>
      </dgm:t>
    </dgm:pt>
    <dgm:pt modelId="{4C3A84C0-63C4-4B2A-B381-9141EED1CC07}" type="parTrans" cxnId="{776EB907-52A7-4A89-947A-AC504B2C9CCA}">
      <dgm:prSet/>
      <dgm:spPr/>
      <dgm:t>
        <a:bodyPr/>
        <a:lstStyle/>
        <a:p>
          <a:endParaRPr lang="cs-CZ"/>
        </a:p>
      </dgm:t>
    </dgm:pt>
    <dgm:pt modelId="{FFEB0560-4095-42A8-81EC-9CB17F067E22}" type="sibTrans" cxnId="{776EB907-52A7-4A89-947A-AC504B2C9CCA}">
      <dgm:prSet/>
      <dgm:spPr/>
      <dgm:t>
        <a:bodyPr/>
        <a:lstStyle/>
        <a:p>
          <a:endParaRPr lang="cs-CZ"/>
        </a:p>
      </dgm:t>
    </dgm:pt>
    <dgm:pt modelId="{79E90F36-930D-4C04-869E-38E7D44787D9}" type="pres">
      <dgm:prSet presAssocID="{EDA5A73C-D69A-4F57-9A94-8DE59DAB6D34}" presName="composite" presStyleCnt="0">
        <dgm:presLayoutVars>
          <dgm:chMax val="1"/>
          <dgm:dir/>
          <dgm:resizeHandles val="exact"/>
        </dgm:presLayoutVars>
      </dgm:prSet>
      <dgm:spPr/>
    </dgm:pt>
    <dgm:pt modelId="{070497AB-1E9A-4B4D-9A27-5A70008FE3A4}" type="pres">
      <dgm:prSet presAssocID="{D8413F55-3971-4D20-A646-EF3DC7B091E3}" presName="roof" presStyleLbl="dkBgShp" presStyleIdx="0" presStyleCnt="2" custLinFactNeighborX="-2510" custLinFactNeighborY="-51668"/>
      <dgm:spPr/>
    </dgm:pt>
    <dgm:pt modelId="{2BDDB438-8625-4092-BE9B-E866AB867F65}" type="pres">
      <dgm:prSet presAssocID="{D8413F55-3971-4D20-A646-EF3DC7B091E3}" presName="pillars" presStyleCnt="0"/>
      <dgm:spPr/>
    </dgm:pt>
    <dgm:pt modelId="{CC56EBA0-9990-4702-9AA0-BEB3209BB78E}" type="pres">
      <dgm:prSet presAssocID="{D8413F55-3971-4D20-A646-EF3DC7B091E3}" presName="pillar1" presStyleLbl="node1" presStyleIdx="0" presStyleCnt="5">
        <dgm:presLayoutVars>
          <dgm:bulletEnabled val="1"/>
        </dgm:presLayoutVars>
      </dgm:prSet>
      <dgm:spPr/>
    </dgm:pt>
    <dgm:pt modelId="{84B5A033-5941-4A2B-8B43-0500902A6A08}" type="pres">
      <dgm:prSet presAssocID="{D90D607E-016E-4268-81C8-880003CEB8D2}" presName="pillarX" presStyleLbl="node1" presStyleIdx="1" presStyleCnt="5">
        <dgm:presLayoutVars>
          <dgm:bulletEnabled val="1"/>
        </dgm:presLayoutVars>
      </dgm:prSet>
      <dgm:spPr/>
    </dgm:pt>
    <dgm:pt modelId="{514BA781-58EF-4468-9514-814539B80B4E}" type="pres">
      <dgm:prSet presAssocID="{E3CAD65F-DF16-44D5-877C-2EB09B3E2A48}" presName="pillarX" presStyleLbl="node1" presStyleIdx="2" presStyleCnt="5">
        <dgm:presLayoutVars>
          <dgm:bulletEnabled val="1"/>
        </dgm:presLayoutVars>
      </dgm:prSet>
      <dgm:spPr/>
    </dgm:pt>
    <dgm:pt modelId="{06D94DB0-1BD0-4C6B-9E18-5A6B66ADBDBC}" type="pres">
      <dgm:prSet presAssocID="{371768C4-47D6-446B-87C4-76C5042FBEF8}" presName="pillarX" presStyleLbl="node1" presStyleIdx="3" presStyleCnt="5">
        <dgm:presLayoutVars>
          <dgm:bulletEnabled val="1"/>
        </dgm:presLayoutVars>
      </dgm:prSet>
      <dgm:spPr/>
    </dgm:pt>
    <dgm:pt modelId="{40AFC333-C1AF-46FE-BF7F-5D19C98F72BA}" type="pres">
      <dgm:prSet presAssocID="{B2D6C58F-B0BC-48A1-BF4A-B498CB9FC29B}" presName="pillarX" presStyleLbl="node1" presStyleIdx="4" presStyleCnt="5">
        <dgm:presLayoutVars>
          <dgm:bulletEnabled val="1"/>
        </dgm:presLayoutVars>
      </dgm:prSet>
      <dgm:spPr/>
    </dgm:pt>
    <dgm:pt modelId="{315E1A0B-25B2-4E4B-BE70-6B3F3D2103A0}" type="pres">
      <dgm:prSet presAssocID="{D8413F55-3971-4D20-A646-EF3DC7B091E3}" presName="base" presStyleLbl="dkBgShp" presStyleIdx="1" presStyleCnt="2"/>
      <dgm:spPr>
        <a:solidFill>
          <a:schemeClr val="tx1">
            <a:lumMod val="50000"/>
            <a:lumOff val="50000"/>
          </a:schemeClr>
        </a:solidFill>
      </dgm:spPr>
    </dgm:pt>
  </dgm:ptLst>
  <dgm:cxnLst>
    <dgm:cxn modelId="{61057905-D2E5-4F13-88C8-3F37B5200418}" srcId="{D8413F55-3971-4D20-A646-EF3DC7B091E3}" destId="{371768C4-47D6-446B-87C4-76C5042FBEF8}" srcOrd="3" destOrd="0" parTransId="{9DD195C5-8618-49B3-9C98-287219C98F42}" sibTransId="{BA05D1ED-1ED2-4D59-8D7E-FEDDBF379B25}"/>
    <dgm:cxn modelId="{776EB907-52A7-4A89-947A-AC504B2C9CCA}" srcId="{D8413F55-3971-4D20-A646-EF3DC7B091E3}" destId="{B2D6C58F-B0BC-48A1-BF4A-B498CB9FC29B}" srcOrd="4" destOrd="0" parTransId="{4C3A84C0-63C4-4B2A-B381-9141EED1CC07}" sibTransId="{FFEB0560-4095-42A8-81EC-9CB17F067E22}"/>
    <dgm:cxn modelId="{6D2D440A-09F0-4641-AC26-4306E82EDBEC}" srcId="{EDA5A73C-D69A-4F57-9A94-8DE59DAB6D34}" destId="{D8413F55-3971-4D20-A646-EF3DC7B091E3}" srcOrd="0" destOrd="0" parTransId="{E02E85EE-3957-463C-83BD-A6492A501630}" sibTransId="{3EC2784A-A6F2-49EB-96FD-6AB3EA6BD4D5}"/>
    <dgm:cxn modelId="{FAB8470B-725F-4B9F-B5AC-B270D239F4A0}" srcId="{D8413F55-3971-4D20-A646-EF3DC7B091E3}" destId="{D90D607E-016E-4268-81C8-880003CEB8D2}" srcOrd="1" destOrd="0" parTransId="{A114E9A7-6828-4140-A274-06134764AE8C}" sibTransId="{599145A7-426A-40A6-9E64-29D3B8B43BBE}"/>
    <dgm:cxn modelId="{3E006D0E-6F3D-460C-A288-2E4A8610F570}" type="presOf" srcId="{D8413F55-3971-4D20-A646-EF3DC7B091E3}" destId="{070497AB-1E9A-4B4D-9A27-5A70008FE3A4}" srcOrd="0" destOrd="0" presId="urn:microsoft.com/office/officeart/2005/8/layout/hList3"/>
    <dgm:cxn modelId="{70A8AC15-2B88-4033-86EB-14A672ED49A9}" srcId="{D8413F55-3971-4D20-A646-EF3DC7B091E3}" destId="{E3CAD65F-DF16-44D5-877C-2EB09B3E2A48}" srcOrd="2" destOrd="0" parTransId="{0206EA2C-0193-4107-9FEA-51DD12A8DB9F}" sibTransId="{BAB9E548-3516-4655-8845-0F12C41F775F}"/>
    <dgm:cxn modelId="{B1D0BE21-12BE-4494-B64E-8358559224B6}" type="presOf" srcId="{371768C4-47D6-446B-87C4-76C5042FBEF8}" destId="{06D94DB0-1BD0-4C6B-9E18-5A6B66ADBDBC}" srcOrd="0" destOrd="0" presId="urn:microsoft.com/office/officeart/2005/8/layout/hList3"/>
    <dgm:cxn modelId="{E1EB2A26-E724-4516-A304-F96AD6C00C0F}" type="presOf" srcId="{D90D607E-016E-4268-81C8-880003CEB8D2}" destId="{84B5A033-5941-4A2B-8B43-0500902A6A08}" srcOrd="0" destOrd="0" presId="urn:microsoft.com/office/officeart/2005/8/layout/hList3"/>
    <dgm:cxn modelId="{0904F636-AF35-43A6-8FE2-0AA76CB1DEC1}" type="presOf" srcId="{E3CAD65F-DF16-44D5-877C-2EB09B3E2A48}" destId="{514BA781-58EF-4468-9514-814539B80B4E}" srcOrd="0" destOrd="0" presId="urn:microsoft.com/office/officeart/2005/8/layout/hList3"/>
    <dgm:cxn modelId="{1F3BE339-6CAD-4A8E-B2F0-9005E18C97B1}" type="presOf" srcId="{EDA5A73C-D69A-4F57-9A94-8DE59DAB6D34}" destId="{79E90F36-930D-4C04-869E-38E7D44787D9}" srcOrd="0" destOrd="0" presId="urn:microsoft.com/office/officeart/2005/8/layout/hList3"/>
    <dgm:cxn modelId="{2440EC45-2847-4398-A4B8-93C010CE266B}" type="presOf" srcId="{0B84CC91-FC26-401F-8DDE-C55B3584FE59}" destId="{CC56EBA0-9990-4702-9AA0-BEB3209BB78E}" srcOrd="0" destOrd="0" presId="urn:microsoft.com/office/officeart/2005/8/layout/hList3"/>
    <dgm:cxn modelId="{4E8B609A-93CE-4A6E-A3BB-F25FA08CC9F0}" type="presOf" srcId="{B2D6C58F-B0BC-48A1-BF4A-B498CB9FC29B}" destId="{40AFC333-C1AF-46FE-BF7F-5D19C98F72BA}" srcOrd="0" destOrd="0" presId="urn:microsoft.com/office/officeart/2005/8/layout/hList3"/>
    <dgm:cxn modelId="{552747D0-0C33-400E-A857-2DA762BD4567}" srcId="{D8413F55-3971-4D20-A646-EF3DC7B091E3}" destId="{0B84CC91-FC26-401F-8DDE-C55B3584FE59}" srcOrd="0" destOrd="0" parTransId="{051661B4-00DB-4CD6-BB8F-7F4286717868}" sibTransId="{6382054C-8F03-49BF-B15B-486869842D19}"/>
    <dgm:cxn modelId="{F95D9327-8144-4131-A60E-23F036232F8B}" type="presParOf" srcId="{79E90F36-930D-4C04-869E-38E7D44787D9}" destId="{070497AB-1E9A-4B4D-9A27-5A70008FE3A4}" srcOrd="0" destOrd="0" presId="urn:microsoft.com/office/officeart/2005/8/layout/hList3"/>
    <dgm:cxn modelId="{519C6407-AC20-4519-9830-3DA10226ED8D}" type="presParOf" srcId="{79E90F36-930D-4C04-869E-38E7D44787D9}" destId="{2BDDB438-8625-4092-BE9B-E866AB867F65}" srcOrd="1" destOrd="0" presId="urn:microsoft.com/office/officeart/2005/8/layout/hList3"/>
    <dgm:cxn modelId="{1973ADF8-F288-4EF1-9D6A-01A75E715D2B}" type="presParOf" srcId="{2BDDB438-8625-4092-BE9B-E866AB867F65}" destId="{CC56EBA0-9990-4702-9AA0-BEB3209BB78E}" srcOrd="0" destOrd="0" presId="urn:microsoft.com/office/officeart/2005/8/layout/hList3"/>
    <dgm:cxn modelId="{D93A0889-9923-4959-8EB1-92380C47D8F8}" type="presParOf" srcId="{2BDDB438-8625-4092-BE9B-E866AB867F65}" destId="{84B5A033-5941-4A2B-8B43-0500902A6A08}" srcOrd="1" destOrd="0" presId="urn:microsoft.com/office/officeart/2005/8/layout/hList3"/>
    <dgm:cxn modelId="{4F0D3EF2-D43B-48A4-8F25-F3B87E2E80D2}" type="presParOf" srcId="{2BDDB438-8625-4092-BE9B-E866AB867F65}" destId="{514BA781-58EF-4468-9514-814539B80B4E}" srcOrd="2" destOrd="0" presId="urn:microsoft.com/office/officeart/2005/8/layout/hList3"/>
    <dgm:cxn modelId="{9B17E023-1132-451C-8B1A-CD23385105DB}" type="presParOf" srcId="{2BDDB438-8625-4092-BE9B-E866AB867F65}" destId="{06D94DB0-1BD0-4C6B-9E18-5A6B66ADBDBC}" srcOrd="3" destOrd="0" presId="urn:microsoft.com/office/officeart/2005/8/layout/hList3"/>
    <dgm:cxn modelId="{3A9E769C-0B94-4B17-80A6-0FE3325C5106}" type="presParOf" srcId="{2BDDB438-8625-4092-BE9B-E866AB867F65}" destId="{40AFC333-C1AF-46FE-BF7F-5D19C98F72BA}" srcOrd="4" destOrd="0" presId="urn:microsoft.com/office/officeart/2005/8/layout/hList3"/>
    <dgm:cxn modelId="{1FA23967-6C63-45BF-88CF-B82316C4F2DC}" type="presParOf" srcId="{79E90F36-930D-4C04-869E-38E7D44787D9}" destId="{315E1A0B-25B2-4E4B-BE70-6B3F3D2103A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C6308-CAA4-4CEF-91F0-2646A39F9D64}">
      <dsp:nvSpPr>
        <dsp:cNvPr id="0" name=""/>
        <dsp:cNvSpPr/>
      </dsp:nvSpPr>
      <dsp:spPr>
        <a:xfrm>
          <a:off x="0" y="0"/>
          <a:ext cx="7886700" cy="964906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cs-CZ" sz="2400" kern="1200" dirty="0" err="1"/>
            <a:t>Ligno</a:t>
          </a:r>
          <a:r>
            <a:rPr lang="cs-CZ" sz="2400" kern="1200" dirty="0"/>
            <a:t>-celulózová biomasa (celulóza, hemicelulóza a lignin) x živočišné odpady</a:t>
          </a:r>
        </a:p>
      </dsp:txBody>
      <dsp:txXfrm>
        <a:off x="0" y="0"/>
        <a:ext cx="7886700" cy="964906"/>
      </dsp:txXfrm>
    </dsp:sp>
    <dsp:sp modelId="{C2AD75A6-A093-4242-99FA-456B53F69BF9}">
      <dsp:nvSpPr>
        <dsp:cNvPr id="0" name=""/>
        <dsp:cNvSpPr/>
      </dsp:nvSpPr>
      <dsp:spPr>
        <a:xfrm>
          <a:off x="3850" y="964906"/>
          <a:ext cx="1313166" cy="202630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Zbytky ze zemědělství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listy, sláma;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bambus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 aj.</a:t>
          </a:r>
        </a:p>
      </dsp:txBody>
      <dsp:txXfrm>
        <a:off x="3850" y="964906"/>
        <a:ext cx="1313166" cy="2026303"/>
      </dsp:txXfrm>
    </dsp:sp>
    <dsp:sp modelId="{F4E619CC-8138-4ED3-A247-FDD5AA84A4DA}">
      <dsp:nvSpPr>
        <dsp:cNvPr id="0" name=""/>
        <dsp:cNvSpPr/>
      </dsp:nvSpPr>
      <dsp:spPr>
        <a:xfrm>
          <a:off x="1317017" y="964906"/>
          <a:ext cx="1313166" cy="2026303"/>
        </a:xfrm>
        <a:prstGeom prst="rect">
          <a:avLst/>
        </a:prstGeom>
        <a:solidFill>
          <a:schemeClr val="accent3">
            <a:shade val="50000"/>
            <a:hueOff val="-218900"/>
            <a:satOff val="-8245"/>
            <a:lumOff val="155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Agro odpady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dobytčí hnůj</a:t>
          </a:r>
        </a:p>
      </dsp:txBody>
      <dsp:txXfrm>
        <a:off x="1317017" y="964906"/>
        <a:ext cx="1313166" cy="2026303"/>
      </dsp:txXfrm>
    </dsp:sp>
    <dsp:sp modelId="{7D6C40F7-8D28-4768-A723-DFEB68F52811}">
      <dsp:nvSpPr>
        <dsp:cNvPr id="0" name=""/>
        <dsp:cNvSpPr/>
      </dsp:nvSpPr>
      <dsp:spPr>
        <a:xfrm>
          <a:off x="2630183" y="964906"/>
          <a:ext cx="1313166" cy="2026303"/>
        </a:xfrm>
        <a:prstGeom prst="rect">
          <a:avLst/>
        </a:prstGeom>
        <a:solidFill>
          <a:schemeClr val="accent3">
            <a:shade val="50000"/>
            <a:hueOff val="-437800"/>
            <a:satOff val="-16489"/>
            <a:lumOff val="31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Lesní biomasa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smrk, vrba aj.</a:t>
          </a:r>
        </a:p>
      </dsp:txBody>
      <dsp:txXfrm>
        <a:off x="2630183" y="964906"/>
        <a:ext cx="1313166" cy="2026303"/>
      </dsp:txXfrm>
    </dsp:sp>
    <dsp:sp modelId="{E9DB3F6A-5ACC-4AA9-ADDD-9E57292DDFA4}">
      <dsp:nvSpPr>
        <dsp:cNvPr id="0" name=""/>
        <dsp:cNvSpPr/>
      </dsp:nvSpPr>
      <dsp:spPr>
        <a:xfrm>
          <a:off x="3943350" y="964906"/>
          <a:ext cx="1313166" cy="2026303"/>
        </a:xfrm>
        <a:prstGeom prst="rect">
          <a:avLst/>
        </a:prstGeom>
        <a:solidFill>
          <a:schemeClr val="accent3">
            <a:shade val="50000"/>
            <a:hueOff val="-656700"/>
            <a:satOff val="-24734"/>
            <a:lumOff val="466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Odpady z lesního hospod.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piliny, odřezky aj.</a:t>
          </a:r>
        </a:p>
      </dsp:txBody>
      <dsp:txXfrm>
        <a:off x="3943350" y="964906"/>
        <a:ext cx="1313166" cy="2026303"/>
      </dsp:txXfrm>
    </dsp:sp>
    <dsp:sp modelId="{1AC53CFE-6DCD-4ABA-8532-AC6266335D3B}">
      <dsp:nvSpPr>
        <dsp:cNvPr id="0" name=""/>
        <dsp:cNvSpPr/>
      </dsp:nvSpPr>
      <dsp:spPr>
        <a:xfrm>
          <a:off x="5256516" y="964906"/>
          <a:ext cx="1313166" cy="2026303"/>
        </a:xfrm>
        <a:prstGeom prst="rect">
          <a:avLst/>
        </a:prstGeom>
        <a:solidFill>
          <a:schemeClr val="accent3">
            <a:shade val="50000"/>
            <a:hueOff val="-437800"/>
            <a:satOff val="-16489"/>
            <a:lumOff val="31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Průmyslové odpady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slupky, dužina, buničina,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kokosové skořápky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čistírenské kaly aj.</a:t>
          </a:r>
        </a:p>
      </dsp:txBody>
      <dsp:txXfrm>
        <a:off x="5256516" y="964906"/>
        <a:ext cx="1313166" cy="2026303"/>
      </dsp:txXfrm>
    </dsp:sp>
    <dsp:sp modelId="{824DD944-0644-4A54-9BAE-AA51183101F8}">
      <dsp:nvSpPr>
        <dsp:cNvPr id="0" name=""/>
        <dsp:cNvSpPr/>
      </dsp:nvSpPr>
      <dsp:spPr>
        <a:xfrm>
          <a:off x="6569682" y="964906"/>
          <a:ext cx="1313166" cy="2026303"/>
        </a:xfrm>
        <a:prstGeom prst="rect">
          <a:avLst/>
        </a:prstGeom>
        <a:solidFill>
          <a:schemeClr val="accent3">
            <a:shade val="50000"/>
            <a:hueOff val="-218900"/>
            <a:satOff val="-8245"/>
            <a:lumOff val="155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Tuhý komunální odpad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odpad z jídla,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karton aj.</a:t>
          </a:r>
        </a:p>
      </dsp:txBody>
      <dsp:txXfrm>
        <a:off x="6569682" y="964906"/>
        <a:ext cx="1313166" cy="2026303"/>
      </dsp:txXfrm>
    </dsp:sp>
    <dsp:sp modelId="{83E59BCD-4F8A-448A-A788-4EA5D770A4D7}">
      <dsp:nvSpPr>
        <dsp:cNvPr id="0" name=""/>
        <dsp:cNvSpPr/>
      </dsp:nvSpPr>
      <dsp:spPr>
        <a:xfrm>
          <a:off x="0" y="2991209"/>
          <a:ext cx="7886700" cy="225144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0ED76-0292-4644-8022-16D7E6B92289}">
      <dsp:nvSpPr>
        <dsp:cNvPr id="0" name=""/>
        <dsp:cNvSpPr/>
      </dsp:nvSpPr>
      <dsp:spPr>
        <a:xfrm>
          <a:off x="912284" y="105"/>
          <a:ext cx="3565959" cy="1426383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&gt; 500 °C - </a:t>
          </a:r>
          <a:r>
            <a:rPr lang="cs-CZ" sz="1600" kern="1200" dirty="0"/>
            <a:t>zlepšuje některé vlastnosti </a:t>
          </a:r>
          <a:r>
            <a:rPr lang="cs-CZ" sz="1600" kern="1200" dirty="0" err="1"/>
            <a:t>biocharu</a:t>
          </a:r>
          <a:r>
            <a:rPr lang="cs-CZ" sz="1600" kern="1200" dirty="0"/>
            <a:t>, jako je zvýšení specifického povrchu a objemu </a:t>
          </a:r>
          <a:r>
            <a:rPr lang="cs-CZ" sz="1600" kern="1200" dirty="0" err="1"/>
            <a:t>mikropórů</a:t>
          </a:r>
          <a:r>
            <a:rPr lang="cs-CZ" sz="1600" kern="1200" dirty="0"/>
            <a:t> </a:t>
          </a:r>
        </a:p>
      </dsp:txBody>
      <dsp:txXfrm>
        <a:off x="1625476" y="105"/>
        <a:ext cx="2139576" cy="1426383"/>
      </dsp:txXfrm>
    </dsp:sp>
    <dsp:sp modelId="{6FE14C06-7425-4962-A168-FC03947F2EF3}">
      <dsp:nvSpPr>
        <dsp:cNvPr id="0" name=""/>
        <dsp:cNvSpPr/>
      </dsp:nvSpPr>
      <dsp:spPr>
        <a:xfrm>
          <a:off x="4014669" y="121347"/>
          <a:ext cx="2959746" cy="1183898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 odstranění organických polutantů</a:t>
          </a:r>
        </a:p>
      </dsp:txBody>
      <dsp:txXfrm>
        <a:off x="4606618" y="121347"/>
        <a:ext cx="1775848" cy="1183898"/>
      </dsp:txXfrm>
    </dsp:sp>
    <dsp:sp modelId="{0BB30C51-66D3-4DF6-91E6-B83453F6BA0F}">
      <dsp:nvSpPr>
        <dsp:cNvPr id="0" name=""/>
        <dsp:cNvSpPr/>
      </dsp:nvSpPr>
      <dsp:spPr>
        <a:xfrm>
          <a:off x="912284" y="1626182"/>
          <a:ext cx="3565959" cy="1426383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-577675"/>
                <a:satOff val="-20128"/>
                <a:lumOff val="310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577675"/>
                <a:satOff val="-20128"/>
                <a:lumOff val="310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577675"/>
                <a:satOff val="-20128"/>
                <a:lumOff val="310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&lt; 500 °C </a:t>
          </a:r>
          <a:r>
            <a:rPr lang="cs-CZ" sz="1600" kern="1200" dirty="0"/>
            <a:t>- pro přípravu </a:t>
          </a:r>
          <a:r>
            <a:rPr lang="cs-CZ" sz="1600" kern="1200" dirty="0" err="1"/>
            <a:t>biocharu</a:t>
          </a:r>
          <a:r>
            <a:rPr lang="cs-CZ" sz="1600" kern="1200" dirty="0"/>
            <a:t> s nižším specifickým povrchem, malou velikostí pórů a obsahuje funkční skupinu bohatou na kyslík</a:t>
          </a:r>
        </a:p>
      </dsp:txBody>
      <dsp:txXfrm>
        <a:off x="1625476" y="1626182"/>
        <a:ext cx="2139576" cy="1426383"/>
      </dsp:txXfrm>
    </dsp:sp>
    <dsp:sp modelId="{0C2AD5EA-70BA-44C0-B2A7-65294F2AC30B}">
      <dsp:nvSpPr>
        <dsp:cNvPr id="0" name=""/>
        <dsp:cNvSpPr/>
      </dsp:nvSpPr>
      <dsp:spPr>
        <a:xfrm>
          <a:off x="4014669" y="1747424"/>
          <a:ext cx="2959746" cy="1183898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 odstranění anorganických polutantů </a:t>
          </a:r>
          <a:br>
            <a:rPr lang="cs-CZ" sz="2000" kern="1200" dirty="0"/>
          </a:br>
          <a:r>
            <a:rPr lang="cs-CZ" sz="2000" kern="1200" dirty="0"/>
            <a:t>při nízké teplotě</a:t>
          </a:r>
        </a:p>
      </dsp:txBody>
      <dsp:txXfrm>
        <a:off x="4606618" y="1747424"/>
        <a:ext cx="1775848" cy="1183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BA42E-1B54-4D51-80B1-9DFF3250B6EC}">
      <dsp:nvSpPr>
        <dsp:cNvPr id="0" name=""/>
        <dsp:cNvSpPr/>
      </dsp:nvSpPr>
      <dsp:spPr>
        <a:xfrm>
          <a:off x="697977" y="0"/>
          <a:ext cx="7910416" cy="2022449"/>
        </a:xfrm>
        <a:prstGeom prst="rightArrow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44961B61-0707-43CE-A013-D0DDCEECC3C6}">
      <dsp:nvSpPr>
        <dsp:cNvPr id="0" name=""/>
        <dsp:cNvSpPr/>
      </dsp:nvSpPr>
      <dsp:spPr>
        <a:xfrm>
          <a:off x="229494" y="606734"/>
          <a:ext cx="2844006" cy="808979"/>
        </a:xfrm>
        <a:prstGeom prst="round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Různé suroviny mají různé poměry elementárního složení  -&gt;</a:t>
          </a:r>
        </a:p>
      </dsp:txBody>
      <dsp:txXfrm>
        <a:off x="268985" y="646225"/>
        <a:ext cx="2765024" cy="729997"/>
      </dsp:txXfrm>
    </dsp:sp>
    <dsp:sp modelId="{D64AB81A-F5BC-4F71-AA92-0F0027889A80}">
      <dsp:nvSpPr>
        <dsp:cNvPr id="0" name=""/>
        <dsp:cNvSpPr/>
      </dsp:nvSpPr>
      <dsp:spPr>
        <a:xfrm>
          <a:off x="3231182" y="606734"/>
          <a:ext cx="2844006" cy="808979"/>
        </a:xfrm>
        <a:prstGeom prst="round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rozdíl fyzikálních a chemických vlastností </a:t>
          </a:r>
          <a:r>
            <a:rPr lang="cs-CZ" sz="1500" kern="1200" dirty="0" err="1"/>
            <a:t>biocharu</a:t>
          </a:r>
          <a:r>
            <a:rPr lang="cs-CZ" sz="1500" kern="1200" dirty="0"/>
            <a:t> -&gt;</a:t>
          </a:r>
        </a:p>
      </dsp:txBody>
      <dsp:txXfrm>
        <a:off x="3270673" y="646225"/>
        <a:ext cx="2765024" cy="729997"/>
      </dsp:txXfrm>
    </dsp:sp>
    <dsp:sp modelId="{BBDB570B-5825-4CC3-8557-E3BD22476B24}">
      <dsp:nvSpPr>
        <dsp:cNvPr id="0" name=""/>
        <dsp:cNvSpPr/>
      </dsp:nvSpPr>
      <dsp:spPr>
        <a:xfrm>
          <a:off x="6232870" y="606734"/>
          <a:ext cx="2844006" cy="808979"/>
        </a:xfrm>
        <a:prstGeom prst="round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různé adsorpční chování znečišťujících látek.</a:t>
          </a:r>
        </a:p>
      </dsp:txBody>
      <dsp:txXfrm>
        <a:off x="6272361" y="646225"/>
        <a:ext cx="2765024" cy="7299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AAA85-05D4-4ED8-8458-DB22BD4FE30E}">
      <dsp:nvSpPr>
        <dsp:cNvPr id="0" name=""/>
        <dsp:cNvSpPr/>
      </dsp:nvSpPr>
      <dsp:spPr>
        <a:xfrm rot="10800000">
          <a:off x="1629991" y="555"/>
          <a:ext cx="5244655" cy="1235878"/>
        </a:xfrm>
        <a:prstGeom prst="homePlate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44988" tIns="72390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půda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i="0" kern="1200" dirty="0" err="1"/>
            <a:t>biochar</a:t>
          </a:r>
          <a:r>
            <a:rPr lang="cs-CZ" sz="1500" b="0" i="0" kern="1200" dirty="0"/>
            <a:t> není hnojivo, ale především nosič živin a stanoviště pro mikroorganismy</a:t>
          </a:r>
          <a:endParaRPr lang="cs-C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zlepšení vlastností půdy - C, P, Mg, Ca</a:t>
          </a:r>
        </a:p>
      </dsp:txBody>
      <dsp:txXfrm rot="10800000">
        <a:off x="1938960" y="555"/>
        <a:ext cx="4935686" cy="1235878"/>
      </dsp:txXfrm>
    </dsp:sp>
    <dsp:sp modelId="{073C0F59-1755-4BDB-A271-6185961E4F37}">
      <dsp:nvSpPr>
        <dsp:cNvPr id="0" name=""/>
        <dsp:cNvSpPr/>
      </dsp:nvSpPr>
      <dsp:spPr>
        <a:xfrm>
          <a:off x="1012052" y="555"/>
          <a:ext cx="1235878" cy="123587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481A1-FCA7-4764-8CD2-969C095B94D2}">
      <dsp:nvSpPr>
        <dsp:cNvPr id="0" name=""/>
        <dsp:cNvSpPr/>
      </dsp:nvSpPr>
      <dsp:spPr>
        <a:xfrm rot="10800000">
          <a:off x="1629991" y="1563916"/>
          <a:ext cx="5244655" cy="1235878"/>
        </a:xfrm>
        <a:prstGeom prst="homePlate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44988" tIns="72390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voda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technologie čištění odpadních vod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odstraňování organických a anorganických kontaminantů  -&gt;</a:t>
          </a:r>
        </a:p>
      </dsp:txBody>
      <dsp:txXfrm rot="10800000">
        <a:off x="1938960" y="1563916"/>
        <a:ext cx="4935686" cy="1235878"/>
      </dsp:txXfrm>
    </dsp:sp>
    <dsp:sp modelId="{585485C0-6F99-43E8-946F-774186D592A6}">
      <dsp:nvSpPr>
        <dsp:cNvPr id="0" name=""/>
        <dsp:cNvSpPr/>
      </dsp:nvSpPr>
      <dsp:spPr>
        <a:xfrm>
          <a:off x="1012052" y="1563916"/>
          <a:ext cx="1235878" cy="123587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497AB-1E9A-4B4D-9A27-5A70008FE3A4}">
      <dsp:nvSpPr>
        <dsp:cNvPr id="0" name=""/>
        <dsp:cNvSpPr/>
      </dsp:nvSpPr>
      <dsp:spPr>
        <a:xfrm>
          <a:off x="0" y="0"/>
          <a:ext cx="5872818" cy="428406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Biochar</a:t>
          </a:r>
          <a:endParaRPr lang="cs-CZ" sz="19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0" y="0"/>
        <a:ext cx="5872818" cy="428406"/>
      </dsp:txXfrm>
    </dsp:sp>
    <dsp:sp modelId="{CC56EBA0-9990-4702-9AA0-BEB3209BB78E}">
      <dsp:nvSpPr>
        <dsp:cNvPr id="0" name=""/>
        <dsp:cNvSpPr/>
      </dsp:nvSpPr>
      <dsp:spPr>
        <a:xfrm>
          <a:off x="716" y="428406"/>
          <a:ext cx="1174276" cy="899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>
                  <a:lumMod val="75000"/>
                  <a:lumOff val="25000"/>
                </a:schemeClr>
              </a:solidFill>
            </a:rPr>
            <a:t>těžké kovy </a:t>
          </a:r>
        </a:p>
      </dsp:txBody>
      <dsp:txXfrm>
        <a:off x="716" y="428406"/>
        <a:ext cx="1174276" cy="899652"/>
      </dsp:txXfrm>
    </dsp:sp>
    <dsp:sp modelId="{84B5A033-5941-4A2B-8B43-0500902A6A08}">
      <dsp:nvSpPr>
        <dsp:cNvPr id="0" name=""/>
        <dsp:cNvSpPr/>
      </dsp:nvSpPr>
      <dsp:spPr>
        <a:xfrm>
          <a:off x="1174993" y="428406"/>
          <a:ext cx="1174276" cy="899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>
                  <a:lumMod val="75000"/>
                  <a:lumOff val="25000"/>
                </a:schemeClr>
              </a:solidFill>
            </a:rPr>
            <a:t>barviva</a:t>
          </a:r>
        </a:p>
      </dsp:txBody>
      <dsp:txXfrm>
        <a:off x="1174993" y="428406"/>
        <a:ext cx="1174276" cy="899652"/>
      </dsp:txXfrm>
    </dsp:sp>
    <dsp:sp modelId="{514BA781-58EF-4468-9514-814539B80B4E}">
      <dsp:nvSpPr>
        <dsp:cNvPr id="0" name=""/>
        <dsp:cNvSpPr/>
      </dsp:nvSpPr>
      <dsp:spPr>
        <a:xfrm>
          <a:off x="2349270" y="428406"/>
          <a:ext cx="1174276" cy="899652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>
                  <a:lumMod val="75000"/>
                  <a:lumOff val="25000"/>
                </a:schemeClr>
              </a:solidFill>
            </a:rPr>
            <a:t>farmaka</a:t>
          </a:r>
        </a:p>
      </dsp:txBody>
      <dsp:txXfrm>
        <a:off x="2349270" y="428406"/>
        <a:ext cx="1174276" cy="899652"/>
      </dsp:txXfrm>
    </dsp:sp>
    <dsp:sp modelId="{06D94DB0-1BD0-4C6B-9E18-5A6B66ADBDBC}">
      <dsp:nvSpPr>
        <dsp:cNvPr id="0" name=""/>
        <dsp:cNvSpPr/>
      </dsp:nvSpPr>
      <dsp:spPr>
        <a:xfrm>
          <a:off x="3523547" y="428406"/>
          <a:ext cx="1174276" cy="899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>
                  <a:lumMod val="75000"/>
                  <a:lumOff val="25000"/>
                </a:schemeClr>
              </a:solidFill>
            </a:rPr>
            <a:t>pesticidy</a:t>
          </a:r>
        </a:p>
      </dsp:txBody>
      <dsp:txXfrm>
        <a:off x="3523547" y="428406"/>
        <a:ext cx="1174276" cy="899652"/>
      </dsp:txXfrm>
    </dsp:sp>
    <dsp:sp modelId="{40AFC333-C1AF-46FE-BF7F-5D19C98F72BA}">
      <dsp:nvSpPr>
        <dsp:cNvPr id="0" name=""/>
        <dsp:cNvSpPr/>
      </dsp:nvSpPr>
      <dsp:spPr>
        <a:xfrm>
          <a:off x="4697824" y="428406"/>
          <a:ext cx="1174276" cy="899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>
                  <a:lumMod val="75000"/>
                  <a:lumOff val="25000"/>
                </a:schemeClr>
              </a:solidFill>
            </a:rPr>
            <a:t>aj.</a:t>
          </a:r>
        </a:p>
      </dsp:txBody>
      <dsp:txXfrm>
        <a:off x="4697824" y="428406"/>
        <a:ext cx="1174276" cy="899652"/>
      </dsp:txXfrm>
    </dsp:sp>
    <dsp:sp modelId="{315E1A0B-25B2-4E4B-BE70-6B3F3D2103A0}">
      <dsp:nvSpPr>
        <dsp:cNvPr id="0" name=""/>
        <dsp:cNvSpPr/>
      </dsp:nvSpPr>
      <dsp:spPr>
        <a:xfrm>
          <a:off x="0" y="1328058"/>
          <a:ext cx="5872818" cy="9996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F7342-D6CB-944E-8630-46B7D59CC07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BDC8E-8D79-2C48-97CC-E3C4FAA77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5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biortech.2022.12842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ointeg.cz/uslechtile-produkty-z-kvalitniho-kompostu/biouhe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vtei.cz/author/ing-vaclav-stastny/" TargetMode="External"/><Relationship Id="rId4" Type="http://schemas.openxmlformats.org/officeDocument/2006/relationships/hyperlink" Target="https://www.vtei.cz/2019/06/biouhel-nova-perspektiva-v-technologii-docistovani-odpadnich-vod-nebo-slepa-ulicka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tei.cz/2019/06/biouhel-nova-perspektiva-v-technologii-docistovani-odpadnich-vod-nebo-slepa-ulicka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https://www.biochar.foundation/   Káňa  https://www.biochar.foundation/o-nadaci/</a:t>
            </a:r>
          </a:p>
          <a:p>
            <a:r>
              <a:rPr lang="cs-CZ" b="0" i="0" dirty="0">
                <a:solidFill>
                  <a:srgbClr val="4D4D4D"/>
                </a:solidFill>
                <a:effectLst/>
                <a:latin typeface="Exo"/>
              </a:rPr>
              <a:t>Vědci, ekologické organizace i politici volají po </a:t>
            </a:r>
            <a:r>
              <a:rPr lang="cs-CZ" b="1" i="0" dirty="0">
                <a:solidFill>
                  <a:srgbClr val="4D4D4D"/>
                </a:solidFill>
                <a:effectLst/>
                <a:latin typeface="Exo"/>
              </a:rPr>
              <a:t>uhlíkové neutralitě</a:t>
            </a:r>
            <a:r>
              <a:rPr lang="cs-CZ" b="0" i="0" dirty="0">
                <a:solidFill>
                  <a:srgbClr val="4D4D4D"/>
                </a:solidFill>
                <a:effectLst/>
                <a:latin typeface="Exo"/>
              </a:rPr>
              <a:t>. </a:t>
            </a:r>
            <a:r>
              <a:rPr lang="cs-CZ" b="0" i="0" dirty="0" err="1">
                <a:solidFill>
                  <a:srgbClr val="4D4D4D"/>
                </a:solidFill>
                <a:effectLst/>
                <a:latin typeface="Exo"/>
              </a:rPr>
              <a:t>Biouhel</a:t>
            </a:r>
            <a:r>
              <a:rPr lang="cs-CZ" b="0" i="0" dirty="0">
                <a:solidFill>
                  <a:srgbClr val="4D4D4D"/>
                </a:solidFill>
                <a:effectLst/>
                <a:latin typeface="Exo"/>
              </a:rPr>
              <a:t> nabízí </a:t>
            </a:r>
            <a:r>
              <a:rPr lang="cs-CZ" b="1" i="0" dirty="0">
                <a:solidFill>
                  <a:srgbClr val="4D4D4D"/>
                </a:solidFill>
                <a:effectLst/>
                <a:latin typeface="Exo"/>
              </a:rPr>
              <a:t>uhlíkovou negativitu</a:t>
            </a:r>
            <a:r>
              <a:rPr lang="cs-CZ" b="0" i="0" dirty="0">
                <a:solidFill>
                  <a:srgbClr val="4D4D4D"/>
                </a:solidFill>
                <a:effectLst/>
                <a:latin typeface="Exo"/>
              </a:rPr>
              <a:t>! Zuhelnatělá biomasa neoxiduje, a tudíž je vyřazena z koloběhu uhlíku v biosféře.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7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02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0C7DBB"/>
                </a:solidFill>
                <a:effectLst/>
                <a:latin typeface="NexusSans"/>
                <a:hlinkClick r:id="rId3" tooltip="Persistent link using digital object identifier"/>
              </a:rPr>
              <a:t>https://doi.org/10.1016/j.biortech.2022.128423</a:t>
            </a:r>
            <a:r>
              <a:rPr lang="cs-CZ" b="0" i="0" u="none" strike="noStrike" dirty="0">
                <a:solidFill>
                  <a:srgbClr val="0C7DBB"/>
                </a:solidFill>
                <a:effectLst/>
                <a:latin typeface="NexusSans"/>
              </a:rPr>
              <a:t>:  </a:t>
            </a:r>
            <a:r>
              <a:rPr lang="cs-CZ" dirty="0"/>
              <a:t>Obsah C v </a:t>
            </a:r>
            <a:r>
              <a:rPr lang="cs-CZ" dirty="0" err="1"/>
              <a:t>biouhlu</a:t>
            </a:r>
            <a:r>
              <a:rPr lang="cs-CZ" dirty="0"/>
              <a:t> závisí na typech vstupních surovin a </a:t>
            </a:r>
            <a:r>
              <a:rPr lang="cs-CZ" dirty="0" err="1"/>
              <a:t>biouhel</a:t>
            </a:r>
            <a:r>
              <a:rPr lang="cs-CZ" dirty="0"/>
              <a:t> na bázi rostlinných zbytků má obecně vyšší obsah C než organické odpady, jako je hnůj a čistírenské kaly.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13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Gupta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Vyrobený </a:t>
            </a:r>
            <a:r>
              <a:rPr lang="cs-CZ" sz="1200" dirty="0" err="1"/>
              <a:t>biochar</a:t>
            </a:r>
            <a:r>
              <a:rPr lang="cs-CZ" sz="1200" dirty="0"/>
              <a:t> tvoří 1/3 hmotnosti použité biomasy, ale stále obsahuje polovinu nebo více než polovinu uhlíku z biomasy.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87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08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5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Gupta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4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 err="1">
                <a:hlinkClick r:id="rId3"/>
              </a:rPr>
              <a:t>Biouhel</a:t>
            </a:r>
            <a:r>
              <a:rPr lang="cs-CZ" sz="2000" dirty="0">
                <a:hlinkClick r:id="rId3"/>
              </a:rPr>
              <a:t> | AGROINTEG, s.r.o.</a:t>
            </a:r>
            <a:endParaRPr lang="cs-CZ" sz="2000" dirty="0"/>
          </a:p>
          <a:p>
            <a:r>
              <a:rPr lang="cs-CZ" sz="3200" b="0" i="0" dirty="0">
                <a:solidFill>
                  <a:srgbClr val="2F2F2F"/>
                </a:solidFill>
                <a:effectLst/>
                <a:latin typeface="Poppins" panose="00000500000000000000" pitchFamily="2" charset="-18"/>
              </a:rPr>
              <a:t>Díky své vysoké pórovitosti je </a:t>
            </a:r>
            <a:r>
              <a:rPr lang="cs-CZ" sz="3200" b="0" i="0" dirty="0" err="1">
                <a:solidFill>
                  <a:srgbClr val="2F2F2F"/>
                </a:solidFill>
                <a:effectLst/>
                <a:latin typeface="Poppins" panose="00000500000000000000" pitchFamily="2" charset="-18"/>
              </a:rPr>
              <a:t>biouhel</a:t>
            </a:r>
            <a:r>
              <a:rPr lang="cs-CZ" sz="3200" b="0" i="0" dirty="0">
                <a:solidFill>
                  <a:srgbClr val="2F2F2F"/>
                </a:solidFill>
                <a:effectLst/>
                <a:latin typeface="Poppins" panose="00000500000000000000" pitchFamily="2" charset="-18"/>
              </a:rPr>
              <a:t> schopen absorbovat až pětinásobek vlastní hmotnosti vody a živin v ní rozpuštěných. </a:t>
            </a:r>
          </a:p>
          <a:p>
            <a:endParaRPr lang="cs-CZ" sz="3200" b="0" i="0" dirty="0">
              <a:solidFill>
                <a:srgbClr val="2F2F2F"/>
              </a:solidFill>
              <a:effectLst/>
              <a:latin typeface="Poppins" panose="00000500000000000000" pitchFamily="2" charset="-18"/>
            </a:endParaRPr>
          </a:p>
          <a:p>
            <a:pPr algn="l"/>
            <a:r>
              <a:rPr lang="cs-CZ" sz="4400" dirty="0" err="1">
                <a:hlinkClick r:id="rId4"/>
              </a:rPr>
              <a:t>Biouhel</a:t>
            </a:r>
            <a:r>
              <a:rPr lang="cs-CZ" sz="4400" dirty="0">
                <a:hlinkClick r:id="rId4"/>
              </a:rPr>
              <a:t> – nová perspektiva v technologii dočišťování odpadních vod, nebo slepá ulička? | VTEI</a:t>
            </a:r>
            <a:endParaRPr lang="cs-CZ" sz="3200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pPr algn="l"/>
            <a:r>
              <a:rPr lang="cs-CZ" sz="3200" b="0" i="0" dirty="0" err="1">
                <a:solidFill>
                  <a:srgbClr val="444444"/>
                </a:solidFill>
                <a:effectLst/>
                <a:latin typeface="Helvetica Neue"/>
              </a:rPr>
              <a:t>Biouhel</a:t>
            </a:r>
            <a:r>
              <a:rPr lang="cs-CZ" sz="3200" b="0" i="0" dirty="0">
                <a:solidFill>
                  <a:srgbClr val="444444"/>
                </a:solidFill>
                <a:effectLst/>
                <a:latin typeface="Helvetica Neue"/>
              </a:rPr>
              <a:t> (</a:t>
            </a:r>
            <a:r>
              <a:rPr lang="cs-CZ" sz="3200" b="0" i="0" dirty="0" err="1">
                <a:solidFill>
                  <a:srgbClr val="444444"/>
                </a:solidFill>
                <a:effectLst/>
                <a:latin typeface="Helvetica Neue"/>
              </a:rPr>
              <a:t>biochare</a:t>
            </a:r>
            <a:r>
              <a:rPr lang="cs-CZ" sz="3200" b="0" i="0" dirty="0">
                <a:solidFill>
                  <a:srgbClr val="444444"/>
                </a:solidFill>
                <a:effectLst/>
                <a:latin typeface="Helvetica Neue"/>
              </a:rPr>
              <a:t>) má mnohostranné využití v oboru technologie vody, a to nejen jako součást technologického řešení čištění a úpravy vod, ale i jako materiál vyráběný z odpadních produktů této technologie. </a:t>
            </a:r>
            <a:r>
              <a:rPr lang="cs-CZ" sz="3200" dirty="0"/>
              <a:t>Publikováno 14. 6. 2019</a:t>
            </a:r>
            <a:r>
              <a:rPr lang="cs-CZ" sz="3200" b="1" i="0" dirty="0">
                <a:solidFill>
                  <a:srgbClr val="007486"/>
                </a:solidFill>
                <a:effectLst/>
                <a:latin typeface="textbook-new-web"/>
              </a:rPr>
              <a:t>Autoři</a:t>
            </a:r>
          </a:p>
          <a:p>
            <a:pPr algn="l"/>
            <a:r>
              <a:rPr lang="cs-CZ" sz="3200" b="1" i="0" u="none" strike="noStrike" dirty="0">
                <a:solidFill>
                  <a:srgbClr val="4EAB3F"/>
                </a:solidFill>
                <a:effectLst/>
                <a:latin typeface="Helvetica Neue"/>
                <a:hlinkClick r:id="rId5" tooltip="Posts by Ing. Václav Šťastný"/>
              </a:rPr>
              <a:t>Ing. Václav Šťastný</a:t>
            </a:r>
            <a:endParaRPr lang="cs-CZ" sz="3200" b="1" i="0" dirty="0">
              <a:solidFill>
                <a:srgbClr val="4EAB3F"/>
              </a:solidFill>
              <a:effectLst/>
              <a:latin typeface="Helvetica Neue"/>
            </a:endParaRPr>
          </a:p>
          <a:p>
            <a:r>
              <a:rPr lang="cs-CZ" sz="2000" dirty="0"/>
              <a:t>Citace: </a:t>
            </a:r>
            <a:r>
              <a:rPr lang="cs-CZ" sz="3200" b="0" i="0" dirty="0">
                <a:solidFill>
                  <a:srgbClr val="444444"/>
                </a:solidFill>
                <a:effectLst/>
                <a:latin typeface="Helvetica Neue"/>
              </a:rPr>
              <a:t>ŠŤASTNÝ, V. </a:t>
            </a:r>
            <a:r>
              <a:rPr lang="cs-CZ" sz="3200" b="0" i="0" dirty="0" err="1">
                <a:solidFill>
                  <a:srgbClr val="444444"/>
                </a:solidFill>
                <a:effectLst/>
                <a:latin typeface="Helvetica Neue"/>
              </a:rPr>
              <a:t>Biouhel</a:t>
            </a:r>
            <a:r>
              <a:rPr lang="cs-CZ" sz="3200" b="0" i="0" dirty="0">
                <a:solidFill>
                  <a:srgbClr val="444444"/>
                </a:solidFill>
                <a:effectLst/>
                <a:latin typeface="Helvetica Neue"/>
              </a:rPr>
              <a:t> – nová perspektiva v technologii dočišťování odpadních vod, nebo slepá ulička?. </a:t>
            </a:r>
            <a:r>
              <a:rPr lang="cs-CZ" sz="3200" b="0" i="1" dirty="0">
                <a:solidFill>
                  <a:srgbClr val="444444"/>
                </a:solidFill>
                <a:effectLst/>
                <a:latin typeface="Helvetica Neue"/>
              </a:rPr>
              <a:t>Vodohospodářské </a:t>
            </a:r>
            <a:r>
              <a:rPr lang="cs-CZ" sz="3200" b="0" i="1" dirty="0" err="1">
                <a:solidFill>
                  <a:srgbClr val="444444"/>
                </a:solidFill>
                <a:effectLst/>
                <a:latin typeface="Helvetica Neue"/>
              </a:rPr>
              <a:t>technicko-ekonomické</a:t>
            </a:r>
            <a:r>
              <a:rPr lang="cs-CZ" sz="3200" b="0" i="1" dirty="0">
                <a:solidFill>
                  <a:srgbClr val="444444"/>
                </a:solidFill>
                <a:effectLst/>
                <a:latin typeface="Helvetica Neue"/>
              </a:rPr>
              <a:t> informace</a:t>
            </a:r>
            <a:r>
              <a:rPr lang="cs-CZ" sz="3200" b="0" i="0" dirty="0">
                <a:solidFill>
                  <a:srgbClr val="444444"/>
                </a:solidFill>
                <a:effectLst/>
                <a:latin typeface="Helvetica Neue"/>
              </a:rPr>
              <a:t>, 2019, roč. 61, č. 3, str. 40–43. </a:t>
            </a:r>
            <a:r>
              <a:rPr lang="cs-CZ" sz="3200" b="0" i="0">
                <a:solidFill>
                  <a:srgbClr val="444444"/>
                </a:solidFill>
                <a:effectLst/>
                <a:latin typeface="Helvetica Neue"/>
              </a:rPr>
              <a:t>ISSN 0322-8916.</a:t>
            </a: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P-GBC </a:t>
            </a:r>
            <a:r>
              <a:rPr lang="cs-CZ" dirty="0" err="1"/>
              <a:t>biochar</a:t>
            </a:r>
            <a:r>
              <a:rPr lang="cs-CZ" dirty="0"/>
              <a:t> připravený aktivací kyselinou fosforečnou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5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>
                <a:hlinkClick r:id="rId3"/>
              </a:rPr>
              <a:t>Biouhel</a:t>
            </a:r>
            <a:r>
              <a:rPr lang="cs-CZ" dirty="0">
                <a:hlinkClick r:id="rId3"/>
              </a:rPr>
              <a:t> – nová perspektiva v technologii dočišťování odpadních vod, nebo slepá ulička? | VTEI</a:t>
            </a:r>
            <a:endParaRPr lang="cs-CZ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r>
              <a:rPr lang="cs-CZ" b="0" i="0" dirty="0" err="1">
                <a:solidFill>
                  <a:srgbClr val="444444"/>
                </a:solidFill>
                <a:effectLst/>
                <a:latin typeface="Helvetica Neue"/>
              </a:rPr>
              <a:t>Biochare</a:t>
            </a:r>
            <a:r>
              <a:rPr lang="cs-CZ" b="0" i="0" dirty="0">
                <a:solidFill>
                  <a:srgbClr val="444444"/>
                </a:solidFill>
                <a:effectLst/>
                <a:latin typeface="Helvetica Neue"/>
              </a:rPr>
              <a:t> (česky tedy </a:t>
            </a:r>
            <a:r>
              <a:rPr lang="cs-CZ" b="0" i="0" dirty="0" err="1">
                <a:solidFill>
                  <a:srgbClr val="444444"/>
                </a:solidFill>
                <a:effectLst/>
                <a:latin typeface="Helvetica Neue"/>
              </a:rPr>
              <a:t>biouhel</a:t>
            </a:r>
            <a:r>
              <a:rPr lang="cs-CZ" b="0" i="0" dirty="0">
                <a:solidFill>
                  <a:srgbClr val="444444"/>
                </a:solidFill>
                <a:effectLst/>
                <a:latin typeface="Helvetica Neue"/>
              </a:rPr>
              <a:t>) je zuhelněná biomasa, která vznikla termickou přeměnou (nízkoteplotní pyrolýza, karbonizace), nikoli spalováním z organických hmot. V podstatě jde o obdobu dřevného nebo aktivního uhlí, ale vyrobeného ze zbytkové a odpadní biomasy. Základní složkou je chemicky stabilní uhlík, který nepodléhá dalšímu rozkladu ani oxidaci. Tento materiál má použití ovšem všestrannější než obyčejné aktivní uhlí. Důležité, z hlediska technologie vody a obecně ochrany životního prostředí, je především to, že zdrojem jeho výroby může a musí být odpadní biomasa, jejíž využití se tím stává mnohem lépe dostupné a potřebné.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2AC67-8012-4352-B048-DBB29BB7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2269"/>
            <a:ext cx="6858000" cy="106462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A262E2-F939-4A4B-A9EE-6F01197A6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125160"/>
            <a:ext cx="6858000" cy="6042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C607BA11-AA0C-4965-B9E5-DDDE12A2A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3707" y="635061"/>
            <a:ext cx="2160000" cy="855228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379B5848-D25F-01C5-1507-C53E81C33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0" y="4275635"/>
            <a:ext cx="6858000" cy="4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3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044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2B9546D-8D17-46AF-A137-14B293B5952A}" type="datetimeFigureOut">
              <a:rPr lang="cs-CZ" smtClean="0"/>
              <a:t>23.02.2023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4DAC-2583-4FBE-A7D7-1C1A041BB4D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C607BA11-AA0C-4965-B9E5-DDDE12A2A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91931" y="497606"/>
            <a:ext cx="1080000" cy="4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0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6094A-27C7-4C15-8BA2-69705FC91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4799"/>
            <a:ext cx="7886700" cy="2800351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5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5000"/>
              </a:lnSpc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5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5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467496-1EB1-4C80-9274-1E84C444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E937EC1-8D0B-4A49-A112-C908C4FCD3D6}" type="datetimeFigureOut">
              <a:rPr lang="cs-CZ" smtClean="0"/>
              <a:t>23.02.2023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621970-5587-4524-9D87-61139517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B10BC9-1658-4DFA-A744-22EDF163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A8496-1697-45EB-A2BB-A73D43F94838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C607BA11-AA0C-4965-B9E5-DDDE12A2A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91931" y="497606"/>
            <a:ext cx="1080000" cy="42761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8249F84-4C48-61EE-83E6-A8A1FBA1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35970"/>
            <a:ext cx="6467798" cy="52282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45439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6094A-27C7-4C15-8BA2-69705FC91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467496-1EB1-4C80-9274-1E84C444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E937EC1-8D0B-4A49-A112-C908C4FCD3D6}" type="datetimeFigureOut">
              <a:rPr lang="cs-CZ" smtClean="0"/>
              <a:t>23.02.2023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621970-5587-4524-9D87-61139517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B10BC9-1658-4DFA-A744-22EDF163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A8496-1697-45EB-A2BB-A73D43F94838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C607BA11-AA0C-4965-B9E5-DDDE12A2A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91931" y="497606"/>
            <a:ext cx="1080000" cy="42761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8249F84-4C48-61EE-83E6-A8A1FBA1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35970"/>
            <a:ext cx="6467798" cy="52282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7939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pis + 3 vertical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6094A-27C7-4C15-8BA2-69705FC91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09" y="1503363"/>
            <a:ext cx="7681422" cy="7201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467496-1EB1-4C80-9274-1E84C444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E937EC1-8D0B-4A49-A112-C908C4FCD3D6}" type="datetimeFigureOut">
              <a:rPr lang="cs-CZ" smtClean="0"/>
              <a:t>23.02.2023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621970-5587-4524-9D87-61139517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B10BC9-1658-4DFA-A744-22EDF163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A8496-1697-45EB-A2BB-A73D43F94838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C607BA11-AA0C-4965-B9E5-DDDE12A2A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91931" y="497606"/>
            <a:ext cx="1080000" cy="42761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8249F84-4C48-61EE-83E6-A8A1FBA1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35970"/>
            <a:ext cx="6467798" cy="52282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id="{EDCEDD94-DA4E-2500-BA16-323513788032}"/>
              </a:ext>
            </a:extLst>
          </p:cNvPr>
          <p:cNvSpPr/>
          <p:nvPr/>
        </p:nvSpPr>
        <p:spPr>
          <a:xfrm>
            <a:off x="630648" y="1503363"/>
            <a:ext cx="25200" cy="720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07D58DCA-68C0-91CE-9958-E919FB8E41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0509" y="2552719"/>
            <a:ext cx="7681422" cy="7201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8" name="Прямоугольник 13">
            <a:extLst>
              <a:ext uri="{FF2B5EF4-FFF2-40B4-BE49-F238E27FC236}">
                <a16:creationId xmlns:a16="http://schemas.microsoft.com/office/drawing/2014/main" id="{A5C8D071-2B37-E3BF-1A8D-8C8A6C7CAEFB}"/>
              </a:ext>
            </a:extLst>
          </p:cNvPr>
          <p:cNvSpPr/>
          <p:nvPr userDrawn="1"/>
        </p:nvSpPr>
        <p:spPr>
          <a:xfrm>
            <a:off x="630648" y="2552719"/>
            <a:ext cx="25200" cy="720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66515857-31C2-9ED5-9DF9-74E2646C0DE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0509" y="3602074"/>
            <a:ext cx="7681422" cy="7201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0" name="Прямоугольник 13">
            <a:extLst>
              <a:ext uri="{FF2B5EF4-FFF2-40B4-BE49-F238E27FC236}">
                <a16:creationId xmlns:a16="http://schemas.microsoft.com/office/drawing/2014/main" id="{A03B2D01-7ACB-A760-39EC-E5D75AC125A1}"/>
              </a:ext>
            </a:extLst>
          </p:cNvPr>
          <p:cNvSpPr/>
          <p:nvPr userDrawn="1"/>
        </p:nvSpPr>
        <p:spPr>
          <a:xfrm>
            <a:off x="630648" y="3602074"/>
            <a:ext cx="25200" cy="720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6094A-27C7-4C15-8BA2-69705FC91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3780000" cy="32623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467496-1EB1-4C80-9274-1E84C444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E937EC1-8D0B-4A49-A112-C908C4FCD3D6}" type="datetimeFigureOut">
              <a:rPr lang="cs-CZ" smtClean="0"/>
              <a:t>23.02.2023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621970-5587-4524-9D87-61139517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B10BC9-1658-4DFA-A744-22EDF163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A8496-1697-45EB-A2BB-A73D43F94838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C607BA11-AA0C-4965-B9E5-DDDE12A2A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91931" y="497606"/>
            <a:ext cx="1080000" cy="42761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8249F84-4C48-61EE-83E6-A8A1FBA1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35970"/>
            <a:ext cx="6467798" cy="52282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2DD6364-094E-1AF0-9027-C5B1D9F33C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35352" y="1370013"/>
            <a:ext cx="3780000" cy="32623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0003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2 p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97E1A818-884E-A577-4E5A-868B91C1E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2069" y="497606"/>
            <a:ext cx="1080000" cy="427614"/>
          </a:xfrm>
          <a:prstGeom prst="rect">
            <a:avLst/>
          </a:prstGeom>
        </p:spPr>
      </p:pic>
      <p:sp>
        <p:nvSpPr>
          <p:cNvPr id="6" name="Рисунок 3">
            <a:extLst>
              <a:ext uri="{FF2B5EF4-FFF2-40B4-BE49-F238E27FC236}">
                <a16:creationId xmlns:a16="http://schemas.microsoft.com/office/drawing/2014/main" id="{C1D7DA3A-7D5C-AE60-9ADC-FD9841C7E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069" y="1275606"/>
            <a:ext cx="3744000" cy="2736304"/>
          </a:xfrm>
          <a:prstGeom prst="rect">
            <a:avLst/>
          </a:prstGeom>
        </p:spPr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49F05247-D7B9-5912-B1F4-E2B1D366E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9524" y="1275606"/>
            <a:ext cx="3744416" cy="2736304"/>
          </a:xfrm>
          <a:prstGeom prst="rect">
            <a:avLst/>
          </a:prstGeom>
        </p:spPr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C04537A-BCF4-63FD-7CBE-CB5A8040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69" y="4188336"/>
            <a:ext cx="3744000" cy="588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0804F9A-43AE-5EAD-EB80-749D9906E9C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99524" y="4188335"/>
            <a:ext cx="3744416" cy="588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2A5A0AD-DE97-5DD7-8CFF-BDE5669F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654" y="535970"/>
            <a:ext cx="5160286" cy="522828"/>
          </a:xfrm>
          <a:prstGeom prst="rect">
            <a:avLst/>
          </a:prstGeom>
        </p:spPr>
        <p:txBody>
          <a:bodyPr/>
          <a:lstStyle>
            <a:lvl1pPr algn="ctr"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55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Tex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97E1A818-884E-A577-4E5A-868B91C1E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2069" y="497606"/>
            <a:ext cx="1080000" cy="427614"/>
          </a:xfrm>
          <a:prstGeom prst="rect">
            <a:avLst/>
          </a:prstGeom>
        </p:spPr>
      </p:pic>
      <p:sp>
        <p:nvSpPr>
          <p:cNvPr id="7" name="Рисунок 4">
            <a:extLst>
              <a:ext uri="{FF2B5EF4-FFF2-40B4-BE49-F238E27FC236}">
                <a16:creationId xmlns:a16="http://schemas.microsoft.com/office/drawing/2014/main" id="{49F05247-D7B9-5912-B1F4-E2B1D366E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9524" y="1809549"/>
            <a:ext cx="3744416" cy="2539865"/>
          </a:xfrm>
          <a:prstGeom prst="rect">
            <a:avLst/>
          </a:prstGeom>
        </p:spPr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C04537A-BCF4-63FD-7CBE-CB5A8040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69" y="1809549"/>
            <a:ext cx="3744000" cy="25398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2A5A0AD-DE97-5DD7-8CFF-BDE5669F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654" y="535970"/>
            <a:ext cx="5160286" cy="522828"/>
          </a:xfrm>
          <a:prstGeom prst="rect">
            <a:avLst/>
          </a:prstGeom>
        </p:spPr>
        <p:txBody>
          <a:bodyPr/>
          <a:lstStyle>
            <a:lvl1pPr algn="ctr"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553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C77EB7-6C4B-4290-8DF9-51CC8BAE8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70487-DB2D-49C0-AECF-13218A252B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85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3" r:id="rId2"/>
    <p:sldLayoutId id="2147483809" r:id="rId3"/>
    <p:sldLayoutId id="2147483824" r:id="rId4"/>
    <p:sldLayoutId id="2147483827" r:id="rId5"/>
    <p:sldLayoutId id="2147483825" r:id="rId6"/>
    <p:sldLayoutId id="2147483826" r:id="rId7"/>
    <p:sldLayoutId id="21474838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16/j.chemosphere.2023.137766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D80C473A-69F0-4B7A-EB0F-DAEBFFAA6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1822269"/>
            <a:ext cx="7048815" cy="1064622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cs-CZ" dirty="0"/>
              <a:t>Workshop projektu</a:t>
            </a:r>
            <a:br>
              <a:rPr lang="cs-CZ" dirty="0"/>
            </a:br>
            <a:r>
              <a:rPr lang="cs-CZ" sz="1600" b="1" i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Inovativní sorbenty na bázi uhlíku jako účinný způsob dočišťování odpadních vod </a:t>
            </a:r>
          </a:p>
        </p:txBody>
      </p:sp>
      <p:sp>
        <p:nvSpPr>
          <p:cNvPr id="14" name="Podnadpis 13">
            <a:extLst>
              <a:ext uri="{FF2B5EF4-FFF2-40B4-BE49-F238E27FC236}">
                <a16:creationId xmlns:a16="http://schemas.microsoft.com/office/drawing/2014/main" id="{99585528-E6D7-CC09-CFCC-6D3A347C2C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Č. projektu 3213200008</a:t>
            </a:r>
          </a:p>
          <a:p>
            <a:r>
              <a:rPr lang="cs-CZ" sz="1600" dirty="0"/>
              <a:t>Konference Ochrany obyvatelstva, Ostrava 1.-2.2.2023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74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B1FD27-02BB-CBF2-A460-96C7DB1C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dirty="0" err="1"/>
              <a:t>biocharu</a:t>
            </a:r>
            <a:r>
              <a:rPr lang="cs-CZ" dirty="0"/>
              <a:t> – v jakém prostředí</a:t>
            </a:r>
          </a:p>
        </p:txBody>
      </p:sp>
      <p:graphicFrame>
        <p:nvGraphicFramePr>
          <p:cNvPr id="2" name="Zástupný obsah 3">
            <a:extLst>
              <a:ext uri="{FF2B5EF4-FFF2-40B4-BE49-F238E27FC236}">
                <a16:creationId xmlns:a16="http://schemas.microsoft.com/office/drawing/2014/main" id="{D1FE8F22-A829-08A1-1062-8365538072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72999"/>
              </p:ext>
            </p:extLst>
          </p:nvPr>
        </p:nvGraphicFramePr>
        <p:xfrm>
          <a:off x="628650" y="1574800"/>
          <a:ext cx="7886700" cy="280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9A84D769-A2CF-FAEE-4501-1BE94ED94E23}"/>
              </a:ext>
            </a:extLst>
          </p:cNvPr>
          <p:cNvSpPr/>
          <p:nvPr/>
        </p:nvSpPr>
        <p:spPr>
          <a:xfrm>
            <a:off x="2910980" y="3070371"/>
            <a:ext cx="1040235" cy="48656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B1FD27-02BB-CBF2-A460-96C7DB1C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</a:t>
            </a:r>
            <a:r>
              <a:rPr lang="cs-CZ" dirty="0" err="1"/>
              <a:t>biocharu</a:t>
            </a:r>
            <a:r>
              <a:rPr lang="cs-CZ" dirty="0"/>
              <a:t> – dekontaminace vody</a:t>
            </a:r>
          </a:p>
        </p:txBody>
      </p:sp>
      <p:graphicFrame>
        <p:nvGraphicFramePr>
          <p:cNvPr id="9" name="Zástupný obsah 3">
            <a:extLst>
              <a:ext uri="{FF2B5EF4-FFF2-40B4-BE49-F238E27FC236}">
                <a16:creationId xmlns:a16="http://schemas.microsoft.com/office/drawing/2014/main" id="{85B5EC66-5E4D-F976-D96E-2D4CE9631A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331384"/>
              </p:ext>
            </p:extLst>
          </p:nvPr>
        </p:nvGraphicFramePr>
        <p:xfrm>
          <a:off x="553149" y="1143730"/>
          <a:ext cx="5872818" cy="142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434065C6-5638-5BC9-6B6C-D4754D70ADB0}"/>
              </a:ext>
            </a:extLst>
          </p:cNvPr>
          <p:cNvSpPr txBox="1"/>
          <p:nvPr/>
        </p:nvSpPr>
        <p:spPr>
          <a:xfrm>
            <a:off x="553149" y="2967514"/>
            <a:ext cx="31715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Cílem projektu je vývoj technologické poloprovozní jednotky na dočištění odpadních vod zejména od farmaceuticky aktivních sloučenin (FAS)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9F9E9B-4533-C793-CE55-4BCF5C0D14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02"/>
          <a:stretch/>
        </p:blipFill>
        <p:spPr bwMode="auto">
          <a:xfrm>
            <a:off x="3862550" y="2652876"/>
            <a:ext cx="4992849" cy="23836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2FBE3144-4BBE-22F3-7AEE-72B1EA44E6F0}"/>
              </a:ext>
            </a:extLst>
          </p:cNvPr>
          <p:cNvSpPr/>
          <p:nvPr/>
        </p:nvSpPr>
        <p:spPr>
          <a:xfrm>
            <a:off x="2885813" y="1786855"/>
            <a:ext cx="1199626" cy="48656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96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442CF07-716E-05D6-30FF-7B797E4B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94" y="1287463"/>
            <a:ext cx="2978616" cy="340395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/>
              <a:t>= znovupoužití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lze x nelze;  kolikrát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záleží na materiálu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opět různé studie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finanční analýza – ekonomičnost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regenerace nasyceného </a:t>
            </a:r>
            <a:r>
              <a:rPr lang="cs-CZ" b="1" dirty="0" err="1"/>
              <a:t>biocharu</a:t>
            </a:r>
            <a:r>
              <a:rPr lang="cs-CZ" b="1" dirty="0"/>
              <a:t> je předmětem velkého environmentálního významu a ekonomické hodnoty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974249-0F58-C7AB-AED6-72DB7DCB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Regenerace </a:t>
            </a:r>
            <a:r>
              <a:rPr lang="cs-CZ" dirty="0" err="1"/>
              <a:t>biocharu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FB2454-5D7F-E8C3-5709-ACD76693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765" y="1520381"/>
            <a:ext cx="5534235" cy="30955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667222D-81EB-4D5C-DBE5-99D73E4FD1FC}"/>
              </a:ext>
            </a:extLst>
          </p:cNvPr>
          <p:cNvSpPr txBox="1"/>
          <p:nvPr/>
        </p:nvSpPr>
        <p:spPr>
          <a:xfrm>
            <a:off x="4888992" y="4615919"/>
            <a:ext cx="425500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50" b="0" i="0" u="none" strike="noStrike" dirty="0">
                <a:solidFill>
                  <a:srgbClr val="0C7DBB"/>
                </a:solidFill>
                <a:effectLst/>
                <a:latin typeface="NexusSans"/>
                <a:hlinkClick r:id="rId4" tooltip="Persistent link using digital object identifier"/>
              </a:rPr>
              <a:t>https://doi.org/10.1016/j.chemosphere.2023.137766</a:t>
            </a:r>
            <a:endParaRPr lang="cs-CZ" sz="1050" b="0" i="0" u="none" strike="noStrike" dirty="0">
              <a:solidFill>
                <a:srgbClr val="0C7DBB"/>
              </a:solidFill>
              <a:effectLst/>
              <a:latin typeface="NexusSans"/>
            </a:endParaRPr>
          </a:p>
          <a:p>
            <a:pPr algn="r"/>
            <a:r>
              <a:rPr lang="cs-CZ" sz="1050" dirty="0">
                <a:solidFill>
                  <a:srgbClr val="0C7DBB"/>
                </a:solidFill>
                <a:latin typeface="NexusSans"/>
              </a:rPr>
              <a:t>P-GBC = druh </a:t>
            </a:r>
            <a:r>
              <a:rPr lang="cs-CZ" sz="1050" dirty="0" err="1">
                <a:solidFill>
                  <a:srgbClr val="0C7DBB"/>
                </a:solidFill>
                <a:latin typeface="NexusSans"/>
              </a:rPr>
              <a:t>biocharu</a:t>
            </a:r>
            <a:r>
              <a:rPr lang="cs-CZ" sz="1050" dirty="0">
                <a:solidFill>
                  <a:srgbClr val="0C7DBB"/>
                </a:solidFill>
                <a:latin typeface="NexusSans"/>
              </a:rPr>
              <a:t>, MB = Metylenová modř, PMS = </a:t>
            </a:r>
            <a:r>
              <a:rPr lang="cs-CZ" sz="1050" dirty="0" err="1">
                <a:solidFill>
                  <a:srgbClr val="0C7DBB"/>
                </a:solidFill>
                <a:latin typeface="NexusSans"/>
              </a:rPr>
              <a:t>peroxymonosulfate</a:t>
            </a:r>
            <a:endParaRPr lang="cs-CZ" sz="105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967920E-0E16-684E-8233-DFB826733E6A}"/>
              </a:ext>
            </a:extLst>
          </p:cNvPr>
          <p:cNvSpPr txBox="1"/>
          <p:nvPr/>
        </p:nvSpPr>
        <p:spPr>
          <a:xfrm>
            <a:off x="3544348" y="1142688"/>
            <a:ext cx="55342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Regenerace </a:t>
            </a:r>
            <a:r>
              <a:rPr lang="cs-CZ" dirty="0" err="1"/>
              <a:t>biocharu</a:t>
            </a:r>
            <a:r>
              <a:rPr lang="cs-CZ" dirty="0"/>
              <a:t> nasyceného methylenovou modří působením synergického efektu desorpce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 a degradace </a:t>
            </a:r>
            <a:r>
              <a:rPr lang="cs-CZ" dirty="0" err="1"/>
              <a:t>peroxymonosulfátu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93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AD520C1-C022-B1E8-FA56-0EA0FC0A1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355"/>
            <a:ext cx="7886700" cy="3586649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Při využití biomasy v průmyslu vzniká velké množství odpadu -&gt;</a:t>
            </a:r>
          </a:p>
          <a:p>
            <a:pPr marL="0" indent="0">
              <a:buNone/>
            </a:pPr>
            <a:r>
              <a:rPr lang="cs-CZ" sz="1800" b="1" dirty="0" err="1"/>
              <a:t>Biochar</a:t>
            </a:r>
            <a:endParaRPr lang="cs-CZ" sz="1800" b="1" dirty="0"/>
          </a:p>
          <a:p>
            <a:pPr lvl="1"/>
            <a:r>
              <a:rPr lang="cs-CZ" sz="1600" dirty="0"/>
              <a:t>má vysoký obsah uhlíku a minerálních látek</a:t>
            </a:r>
          </a:p>
          <a:p>
            <a:pPr lvl="1"/>
            <a:r>
              <a:rPr lang="cs-CZ" sz="1600" dirty="0"/>
              <a:t>má využití v různých aplikacích v různých oblastech</a:t>
            </a:r>
          </a:p>
          <a:p>
            <a:pPr lvl="1"/>
            <a:r>
              <a:rPr lang="cs-CZ" sz="1600" dirty="0"/>
              <a:t>po sorpci znečišťujících látek je možné jej znovu vyčistit/regenerovat a použít opakovaně</a:t>
            </a:r>
          </a:p>
          <a:p>
            <a:pPr lvl="1"/>
            <a:r>
              <a:rPr lang="cs-CZ" sz="1600" dirty="0"/>
              <a:t>jeho hodnota je v podpoře </a:t>
            </a:r>
            <a:r>
              <a:rPr lang="cs-CZ" sz="1600" b="1" dirty="0"/>
              <a:t>udržitelnosti</a:t>
            </a:r>
            <a:r>
              <a:rPr lang="cs-CZ" sz="1600" dirty="0"/>
              <a:t> - ekonomické a environmentální </a:t>
            </a:r>
            <a:br>
              <a:rPr lang="cs-CZ" sz="1600" dirty="0"/>
            </a:br>
            <a:r>
              <a:rPr lang="cs-CZ" sz="1600" dirty="0"/>
              <a:t>(využití odpadu, neplýtvání surovinami, řešení klimatické změny - snížení emisí skleníkových plynů)</a:t>
            </a:r>
          </a:p>
          <a:p>
            <a:endParaRPr lang="cs-CZ" sz="1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B1FD27-02BB-CBF2-A460-96C7DB1C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</p:spTree>
    <p:extLst>
      <p:ext uri="{BB962C8B-B14F-4D97-AF65-F5344CB8AC3E}">
        <p14:creationId xmlns:p14="http://schemas.microsoft.com/office/powerpoint/2010/main" val="67956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B33FDB9-0C0C-3504-58BC-76130E749A1F}"/>
              </a:ext>
            </a:extLst>
          </p:cNvPr>
          <p:cNvSpPr txBox="1">
            <a:spLocks/>
          </p:cNvSpPr>
          <p:nvPr/>
        </p:nvSpPr>
        <p:spPr>
          <a:xfrm>
            <a:off x="2096105" y="1208015"/>
            <a:ext cx="4398015" cy="18370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600" dirty="0"/>
              <a:t>Děkuji </a:t>
            </a:r>
            <a:br>
              <a:rPr lang="cs-CZ" dirty="0"/>
            </a:br>
            <a:r>
              <a:rPr lang="cs-CZ" sz="3600" dirty="0"/>
              <a:t>za pozornost</a:t>
            </a:r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8FEE92-CC7A-083E-1E3B-95BAF4ADC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780" y="2727098"/>
            <a:ext cx="3384845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altLang="cs-CZ" sz="1400" b="1" dirty="0" bmk="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ng. Jana Suchánková, Ph.D.</a:t>
            </a:r>
            <a:endParaRPr lang="cs-CZ" altLang="cs-CZ" sz="1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 bmk="_MailAutoSig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jana.suchankova@vsb.cz</a:t>
            </a:r>
            <a:endParaRPr lang="cs-CZ" altLang="cs-CZ" sz="1000" dirty="0" bmk="_MailAutoSig">
              <a:solidFill>
                <a:schemeClr val="bg1">
                  <a:lumMod val="50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 bmk="_MailAutoSig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www.fbi.vsb.cz</a:t>
            </a:r>
            <a:endParaRPr lang="cs-CZ" altLang="cs-CZ" sz="1000" dirty="0" bmk="_MailAutoSig">
              <a:solidFill>
                <a:schemeClr val="bg1">
                  <a:lumMod val="50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 bmk="_MailAutoSig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000" dirty="0" bmk="_MailAutoSig"/>
          </a:p>
        </p:txBody>
      </p:sp>
      <p:pic>
        <p:nvPicPr>
          <p:cNvPr id="6" name="orgunit-content" descr="VŠB-TUO, FBI, Katedra bezpečnosti práce a procesů">
            <a:extLst>
              <a:ext uri="{FF2B5EF4-FFF2-40B4-BE49-F238E27FC236}">
                <a16:creationId xmlns:a16="http://schemas.microsoft.com/office/drawing/2014/main" id="{ECA5A225-76FB-2EA7-86D0-77CCDF00F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82" y="3486039"/>
            <a:ext cx="3096000" cy="3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874" y="-358"/>
            <a:ext cx="5065739" cy="514385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58"/>
            <a:ext cx="4790210" cy="514385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109048-D4AB-930B-709B-A395DD1A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995260"/>
            <a:ext cx="3043380" cy="16870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  <a:latin typeface="+mj-lt"/>
                <a:cs typeface="+mj-cs"/>
              </a:rPr>
              <a:t>Biochar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B36369A2-1882-8BF7-2F5E-3B8B51C10CC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/>
        </p:blipFill>
        <p:spPr>
          <a:xfrm>
            <a:off x="712109" y="3711877"/>
            <a:ext cx="1200581" cy="474229"/>
          </a:xfrm>
          <a:prstGeom prst="rect">
            <a:avLst/>
          </a:prstGeom>
        </p:spPr>
      </p:pic>
      <p:pic>
        <p:nvPicPr>
          <p:cNvPr id="6" name="Obrázek 5" descr="Obsah obrázku exteriér, příroda, silueta&#10;&#10;Popis byl vytvořen automaticky">
            <a:extLst>
              <a:ext uri="{FF2B5EF4-FFF2-40B4-BE49-F238E27FC236}">
                <a16:creationId xmlns:a16="http://schemas.microsoft.com/office/drawing/2014/main" id="{30C7428E-AAEE-AB23-BBF8-A41135F42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505" b="15025"/>
          <a:stretch/>
        </p:blipFill>
        <p:spPr>
          <a:xfrm>
            <a:off x="5199385" y="327171"/>
            <a:ext cx="3786066" cy="43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4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AD520C1-C022-B1E8-FA56-0EA0FC0A1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7963"/>
            <a:ext cx="7886700" cy="343342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/>
              <a:t>= </a:t>
            </a:r>
            <a:r>
              <a:rPr lang="cs-CZ" dirty="0" err="1"/>
              <a:t>biouhel</a:t>
            </a:r>
            <a:r>
              <a:rPr lang="cs-CZ" dirty="0"/>
              <a:t>, zuhelnatělá biomasa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pevný produkt, vysoce bohatý na uhlík, jehož adsorpční vlastnosti jsou ideální pro dekontaminaci složek ŽP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díky vysokému poměru specifického povrchu k objemu může být použit pro mnoho ekologických aplikací -&gt;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zpracování odpadu, čistírenských kalů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/>
              <a:t>odstraňování kontaminantů ze ŽP – zejména ze složek: voda, půda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 err="1"/>
              <a:t>biochar</a:t>
            </a:r>
            <a:r>
              <a:rPr lang="cs-CZ" dirty="0"/>
              <a:t> je extrémně porézní a má obrovskou specifickou povrchovou plochu 300 - 550 m</a:t>
            </a:r>
            <a:r>
              <a:rPr lang="cs-CZ" baseline="30000" dirty="0"/>
              <a:t>2</a:t>
            </a:r>
            <a:r>
              <a:rPr lang="cs-CZ" dirty="0"/>
              <a:t> na gram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B1FD27-02BB-CBF2-A460-96C7DB1C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</a:t>
            </a:r>
            <a:r>
              <a:rPr lang="cs-CZ" dirty="0" err="1"/>
              <a:t>biochar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780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2EE2862-09F5-24CB-F343-613E313A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čeho se </a:t>
            </a:r>
            <a:r>
              <a:rPr lang="cs-CZ" dirty="0" err="1"/>
              <a:t>biochar</a:t>
            </a:r>
            <a:r>
              <a:rPr lang="cs-CZ" dirty="0"/>
              <a:t> vyrábí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D7DA23-5D5D-30F8-C253-9B7A9983C261}"/>
              </a:ext>
            </a:extLst>
          </p:cNvPr>
          <p:cNvSpPr txBox="1"/>
          <p:nvPr/>
        </p:nvSpPr>
        <p:spPr>
          <a:xfrm>
            <a:off x="535616" y="12054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různých organických zdrojů, včetně energetických plodin</a:t>
            </a:r>
            <a:endParaRPr lang="cs-CZ" dirty="0"/>
          </a:p>
        </p:txBody>
      </p:sp>
      <p:graphicFrame>
        <p:nvGraphicFramePr>
          <p:cNvPr id="5" name="Zástupný obsah 9">
            <a:extLst>
              <a:ext uri="{FF2B5EF4-FFF2-40B4-BE49-F238E27FC236}">
                <a16:creationId xmlns:a16="http://schemas.microsoft.com/office/drawing/2014/main" id="{5FB27DE7-1C95-A11C-16C5-DD9AB646E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98813"/>
              </p:ext>
            </p:extLst>
          </p:nvPr>
        </p:nvGraphicFramePr>
        <p:xfrm>
          <a:off x="628650" y="1574800"/>
          <a:ext cx="7886700" cy="3216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359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442CF07-716E-05D6-30FF-7B797E4B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92" y="1149902"/>
            <a:ext cx="8465016" cy="1918471"/>
          </a:xfrm>
        </p:spPr>
        <p:txBody>
          <a:bodyPr/>
          <a:lstStyle/>
          <a:p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Existuje více forem syntézy </a:t>
            </a:r>
            <a:r>
              <a:rPr lang="cs-CZ" sz="1200" dirty="0" err="1">
                <a:solidFill>
                  <a:schemeClr val="accent2">
                    <a:lumMod val="75000"/>
                  </a:schemeClr>
                </a:solidFill>
              </a:rPr>
              <a:t>biocharu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, ale pro účely projektu je </a:t>
            </a:r>
            <a:r>
              <a:rPr lang="cs-CZ" sz="1200" b="1" dirty="0">
                <a:solidFill>
                  <a:schemeClr val="accent2">
                    <a:lumMod val="75000"/>
                  </a:schemeClr>
                </a:solidFill>
              </a:rPr>
              <a:t>pyrolýza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 tou stěžejní</a:t>
            </a:r>
          </a:p>
          <a:p>
            <a:r>
              <a:rPr lang="cs-CZ" sz="1200" b="1" dirty="0"/>
              <a:t>Pyrolýza je známá jako nejdůležitější tepelná metoda používaná k přeměně organického odpadu na </a:t>
            </a:r>
            <a:r>
              <a:rPr lang="cs-CZ" sz="1200" b="1" dirty="0" err="1"/>
              <a:t>biochar</a:t>
            </a:r>
            <a:r>
              <a:rPr lang="cs-CZ" sz="1200" b="1" dirty="0"/>
              <a:t> </a:t>
            </a:r>
            <a:r>
              <a:rPr lang="cs-CZ" sz="1200" dirty="0"/>
              <a:t>(uhlíkatý materiál).</a:t>
            </a:r>
          </a:p>
          <a:p>
            <a:r>
              <a:rPr lang="cs-CZ" sz="1200" dirty="0"/>
              <a:t>Obsah biomasy, tj. lignin, celulóza, hemicelulóza, je podroben vysokým teplotám a prostředí bez kyslíku, kde se složky rozkládají a mísí, aby se zvýšil obsah uhlíku ve výchozích produktech odstraněním kyslíku a vodíku.</a:t>
            </a:r>
          </a:p>
          <a:p>
            <a:r>
              <a:rPr lang="cs-CZ" sz="1200" dirty="0"/>
              <a:t>Vysoký obsah uhlíku vzniká při pyrolýze biomasy při teplotě vyšší než 350 °C (až 1000 °C) a omezeném množství kyslíku.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974249-0F58-C7AB-AED6-72DB7DCB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přípravy </a:t>
            </a:r>
            <a:r>
              <a:rPr lang="cs-CZ" dirty="0" err="1"/>
              <a:t>biocharu</a:t>
            </a:r>
            <a:r>
              <a:rPr lang="cs-CZ" dirty="0"/>
              <a:t> pyrolýzou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91564E-77E7-9822-B6A6-0BDD5059A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05" y="3245920"/>
            <a:ext cx="6896990" cy="16359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8567659-1CAD-3ED0-AF02-A3B4B99C28CB}"/>
              </a:ext>
            </a:extLst>
          </p:cNvPr>
          <p:cNvSpPr txBox="1"/>
          <p:nvPr/>
        </p:nvSpPr>
        <p:spPr>
          <a:xfrm>
            <a:off x="218115" y="4881890"/>
            <a:ext cx="9019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Degradační cesty pyrolýzy čistírenských kalů. (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Ihsanullah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2022, Reprodukováno se svolením č.j. (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Singh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kol., 2020a). Copyright (2020),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Elsevier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Ltd.)</a:t>
            </a:r>
            <a:endParaRPr lang="cs-CZ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3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B1FD27-02BB-CBF2-A460-96C7DB1C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Pyrolýza</a:t>
            </a:r>
          </a:p>
        </p:txBody>
      </p:sp>
      <p:graphicFrame>
        <p:nvGraphicFramePr>
          <p:cNvPr id="5" name="Zástupný obsah 3">
            <a:extLst>
              <a:ext uri="{FF2B5EF4-FFF2-40B4-BE49-F238E27FC236}">
                <a16:creationId xmlns:a16="http://schemas.microsoft.com/office/drawing/2014/main" id="{CC182B35-F38B-68E4-F4EB-FBAAD93AEF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525121"/>
              </p:ext>
            </p:extLst>
          </p:nvPr>
        </p:nvGraphicFramePr>
        <p:xfrm>
          <a:off x="628650" y="1322479"/>
          <a:ext cx="7886700" cy="305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590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442CF07-716E-05D6-30FF-7B797E4B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298107"/>
            <a:ext cx="3339342" cy="273481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Aktivace jako proces navazuje na syntézu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Způsoby konkrétních postupů aktivací jsou často popsány v mnoha studiích</a:t>
            </a:r>
            <a:endParaRPr lang="cs-CZ" sz="120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974249-0F58-C7AB-AED6-72DB7DCB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Aktivace </a:t>
            </a:r>
            <a:r>
              <a:rPr lang="cs-CZ" dirty="0" err="1"/>
              <a:t>biocharu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FC666C-B3D9-505D-F85B-C4DD43A4B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473" y="1298107"/>
            <a:ext cx="4428000" cy="1524553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0685B80-DD3E-5723-1552-7E5502A5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473" y="3090679"/>
            <a:ext cx="4428000" cy="170979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226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442CF07-716E-05D6-30FF-7B797E4B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9575"/>
            <a:ext cx="4866139" cy="2465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1200" dirty="0" err="1"/>
              <a:t>Biochar</a:t>
            </a:r>
            <a:r>
              <a:rPr lang="cs-CZ" sz="1200" dirty="0"/>
              <a:t> má širokou škálu žádoucích fyzikálních a chemických vlastností. </a:t>
            </a:r>
          </a:p>
          <a:p>
            <a:pPr>
              <a:spcBef>
                <a:spcPts val="600"/>
              </a:spcBef>
            </a:pPr>
            <a:r>
              <a:rPr lang="cs-CZ" sz="1200" dirty="0"/>
              <a:t>Ty mohou být ovlivněny povahou suroviny a její předúpravou, výrobním procesem a jejími parametry a následnou úpravou </a:t>
            </a:r>
            <a:r>
              <a:rPr lang="cs-CZ" sz="1200" dirty="0" err="1"/>
              <a:t>biochar</a:t>
            </a:r>
            <a:r>
              <a:rPr lang="cs-CZ" sz="1200" dirty="0"/>
              <a:t> jakmile se vytvoří. </a:t>
            </a:r>
          </a:p>
          <a:p>
            <a:pPr>
              <a:spcBef>
                <a:spcPts val="600"/>
              </a:spcBef>
            </a:pPr>
            <a:r>
              <a:rPr lang="cs-CZ" sz="1200" dirty="0"/>
              <a:t>V závislosti na jeho fyzikálních a chemických vlastnostech lze </a:t>
            </a:r>
            <a:r>
              <a:rPr lang="cs-CZ" sz="1200" dirty="0" err="1"/>
              <a:t>biochar</a:t>
            </a:r>
            <a:r>
              <a:rPr lang="cs-CZ" sz="1200" dirty="0"/>
              <a:t> modifikovat různými způsoby. </a:t>
            </a:r>
          </a:p>
          <a:p>
            <a:pPr>
              <a:spcBef>
                <a:spcPts val="600"/>
              </a:spcBef>
            </a:pPr>
            <a:r>
              <a:rPr lang="cs-CZ" sz="1200" b="1" dirty="0"/>
              <a:t>Modifikace </a:t>
            </a:r>
            <a:r>
              <a:rPr lang="cs-CZ" sz="1200" b="1" dirty="0" err="1"/>
              <a:t>biocharu</a:t>
            </a:r>
            <a:r>
              <a:rPr lang="cs-CZ" sz="1200" b="1" dirty="0"/>
              <a:t> má za cíl zlepšit kvalitu surového </a:t>
            </a:r>
            <a:r>
              <a:rPr lang="cs-CZ" sz="1200" b="1" dirty="0" err="1"/>
              <a:t>biocharu</a:t>
            </a:r>
            <a:r>
              <a:rPr lang="cs-CZ" sz="1200" b="1" dirty="0"/>
              <a:t>, aby se zlepšila jeho účinnost při odstraňování kontaminantů při vyšších koncentracích.</a:t>
            </a:r>
          </a:p>
          <a:p>
            <a:pPr>
              <a:spcBef>
                <a:spcPts val="600"/>
              </a:spcBef>
            </a:pPr>
            <a:endParaRPr lang="cs-CZ" sz="120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974249-0F58-C7AB-AED6-72DB7DCB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3024"/>
            <a:ext cx="6467798" cy="522828"/>
          </a:xfrm>
        </p:spPr>
        <p:txBody>
          <a:bodyPr/>
          <a:lstStyle/>
          <a:p>
            <a:r>
              <a:rPr lang="cs-CZ" dirty="0"/>
              <a:t>Modifikace </a:t>
            </a:r>
            <a:r>
              <a:rPr lang="cs-CZ" dirty="0" err="1"/>
              <a:t>biocharu</a:t>
            </a:r>
            <a:endParaRPr lang="cs-CZ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D505E02-8796-9C5F-4198-4A5D7AAEA3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639300"/>
              </p:ext>
            </p:extLst>
          </p:nvPr>
        </p:nvGraphicFramePr>
        <p:xfrm>
          <a:off x="-51482" y="3238497"/>
          <a:ext cx="9306372" cy="202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5B19A2E-DD95-6BC6-D4E7-E5694355B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28951"/>
              </p:ext>
            </p:extLst>
          </p:nvPr>
        </p:nvGraphicFramePr>
        <p:xfrm>
          <a:off x="5595457" y="570451"/>
          <a:ext cx="3463299" cy="2835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47">
                  <a:extLst>
                    <a:ext uri="{9D8B030D-6E8A-4147-A177-3AD203B41FA5}">
                      <a16:colId xmlns:a16="http://schemas.microsoft.com/office/drawing/2014/main" val="1119104805"/>
                    </a:ext>
                  </a:extLst>
                </a:gridCol>
                <a:gridCol w="1478562">
                  <a:extLst>
                    <a:ext uri="{9D8B030D-6E8A-4147-A177-3AD203B41FA5}">
                      <a16:colId xmlns:a16="http://schemas.microsoft.com/office/drawing/2014/main" val="3758441124"/>
                    </a:ext>
                  </a:extLst>
                </a:gridCol>
                <a:gridCol w="1038990">
                  <a:extLst>
                    <a:ext uri="{9D8B030D-6E8A-4147-A177-3AD203B41FA5}">
                      <a16:colId xmlns:a16="http://schemas.microsoft.com/office/drawing/2014/main" val="2409868646"/>
                    </a:ext>
                  </a:extLst>
                </a:gridCol>
              </a:tblGrid>
              <a:tr h="332197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Látka použitá </a:t>
                      </a:r>
                      <a:b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 modifikaci</a:t>
                      </a:r>
                      <a:endParaRPr lang="cs-CZ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Biochar</a:t>
                      </a:r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surový materiál</a:t>
                      </a:r>
                      <a:endParaRPr lang="cs-CZ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Polutant</a:t>
                      </a:r>
                      <a:endParaRPr lang="cs-CZ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479042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AgNO</a:t>
                      </a:r>
                      <a:r>
                        <a:rPr lang="cs-CZ" sz="900" u="none" strike="noStrike" baseline="-25000" dirty="0">
                          <a:effectLst/>
                        </a:rPr>
                        <a:t>3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Řasy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Konžská červená (azobarvivo)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6240196"/>
                  </a:ext>
                </a:extLst>
              </a:tr>
              <a:tr h="19445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FeCl</a:t>
                      </a:r>
                      <a:r>
                        <a:rPr lang="cs-CZ" sz="900" u="none" strike="noStrike" baseline="-25000" dirty="0">
                          <a:effectLst/>
                        </a:rPr>
                        <a:t>3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Sláma čiroku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Methylene blue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6932627"/>
                  </a:ext>
                </a:extLst>
              </a:tr>
              <a:tr h="3240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FeCl</a:t>
                      </a:r>
                      <a:r>
                        <a:rPr lang="cs-CZ" sz="900" u="none" strike="noStrike" baseline="-25000" dirty="0">
                          <a:effectLst/>
                        </a:rPr>
                        <a:t>3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Douglaska tisolistá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Anilín, </a:t>
                      </a:r>
                    </a:p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Nitrobenzen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15800034"/>
                  </a:ext>
                </a:extLst>
              </a:tr>
              <a:tr h="3240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FeCl</a:t>
                      </a:r>
                      <a:r>
                        <a:rPr lang="cs-CZ" sz="900" u="none" strike="noStrike" baseline="-25000" dirty="0">
                          <a:effectLst/>
                        </a:rPr>
                        <a:t>3</a:t>
                      </a:r>
                      <a:r>
                        <a:rPr lang="cs-CZ" sz="900" u="none" strike="noStrike" dirty="0">
                          <a:effectLst/>
                        </a:rPr>
                        <a:t>⋅6H</a:t>
                      </a:r>
                      <a:r>
                        <a:rPr lang="cs-CZ" sz="900" u="none" strike="noStrike" baseline="-25000" dirty="0">
                          <a:effectLst/>
                        </a:rPr>
                        <a:t>2</a:t>
                      </a:r>
                      <a:r>
                        <a:rPr lang="cs-CZ" sz="900" u="none" strike="noStrike" dirty="0">
                          <a:effectLst/>
                        </a:rPr>
                        <a:t>O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Sláma, </a:t>
                      </a:r>
                      <a:br>
                        <a:rPr lang="cs-CZ" sz="900" u="none" strike="noStrike" dirty="0">
                          <a:effectLst/>
                        </a:rPr>
                      </a:br>
                      <a:r>
                        <a:rPr lang="cs-CZ" sz="900" u="none" strike="noStrike" dirty="0">
                          <a:effectLst/>
                        </a:rPr>
                        <a:t>skořápka vlašského ořechu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 err="1">
                          <a:effectLst/>
                        </a:rPr>
                        <a:t>Tetracycline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59240246"/>
                  </a:ext>
                </a:extLst>
              </a:tr>
              <a:tr h="19445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H</a:t>
                      </a:r>
                      <a:r>
                        <a:rPr lang="cs-CZ" sz="900" u="none" strike="noStrike" baseline="-25000" dirty="0">
                          <a:effectLst/>
                        </a:rPr>
                        <a:t>3</a:t>
                      </a:r>
                      <a:r>
                        <a:rPr lang="cs-CZ" sz="900" u="none" strike="noStrike" dirty="0">
                          <a:effectLst/>
                        </a:rPr>
                        <a:t>PO</a:t>
                      </a:r>
                      <a:r>
                        <a:rPr lang="cs-CZ" sz="900" u="none" strike="noStrike" baseline="-25000" dirty="0">
                          <a:effectLst/>
                        </a:rPr>
                        <a:t>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Kukuřičná sláma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Tetracycline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1807224"/>
                  </a:ext>
                </a:extLst>
              </a:tr>
              <a:tr h="5833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NaOH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Sláma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Bisphenol A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7586675"/>
                  </a:ext>
                </a:extLst>
              </a:tr>
              <a:tr h="58337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ZnCl</a:t>
                      </a:r>
                      <a:r>
                        <a:rPr lang="pt-BR" sz="900" u="none" strike="noStrike" baseline="-25000" dirty="0">
                          <a:effectLst/>
                        </a:rPr>
                        <a:t>2</a:t>
                      </a:r>
                      <a:r>
                        <a:rPr lang="pt-BR" sz="900" u="none" strike="noStrike" dirty="0">
                          <a:effectLst/>
                        </a:rPr>
                        <a:t>, </a:t>
                      </a:r>
                      <a:endParaRPr lang="cs-CZ" sz="9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FeCl</a:t>
                      </a:r>
                      <a:r>
                        <a:rPr lang="pt-BR" sz="900" u="none" strike="noStrike" baseline="-25000" dirty="0">
                          <a:effectLst/>
                        </a:rPr>
                        <a:t>3</a:t>
                      </a:r>
                      <a:r>
                        <a:rPr lang="pt-BR" sz="900" u="none" strike="noStrike" dirty="0">
                          <a:effectLst/>
                        </a:rPr>
                        <a:t>⋅6 H</a:t>
                      </a:r>
                      <a:r>
                        <a:rPr lang="pt-BR" sz="900" u="none" strike="noStrike" baseline="-25000" dirty="0">
                          <a:effectLst/>
                        </a:rPr>
                        <a:t>2</a:t>
                      </a:r>
                      <a:r>
                        <a:rPr lang="pt-BR" sz="900" u="none" strike="noStrike" dirty="0">
                          <a:effectLst/>
                        </a:rPr>
                        <a:t>O, </a:t>
                      </a:r>
                      <a:endParaRPr lang="cs-CZ" sz="9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H</a:t>
                      </a:r>
                      <a:r>
                        <a:rPr lang="pt-BR" sz="900" u="none" strike="noStrike" baseline="-25000" dirty="0">
                          <a:effectLst/>
                        </a:rPr>
                        <a:t>3</a:t>
                      </a:r>
                      <a:r>
                        <a:rPr lang="pt-BR" sz="900" u="none" strike="noStrike" dirty="0">
                          <a:effectLst/>
                        </a:rPr>
                        <a:t>PO</a:t>
                      </a:r>
                      <a:r>
                        <a:rPr lang="pt-BR" sz="900" u="none" strike="noStrike" baseline="-25000" dirty="0">
                          <a:effectLst/>
                        </a:rPr>
                        <a:t>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Městský kal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 err="1">
                          <a:effectLst/>
                        </a:rPr>
                        <a:t>Ciprofloxacin</a:t>
                      </a:r>
                      <a:r>
                        <a:rPr lang="cs-CZ" sz="900" u="none" strike="noStrike" dirty="0">
                          <a:effectLst/>
                        </a:rPr>
                        <a:t>, </a:t>
                      </a:r>
                      <a:r>
                        <a:rPr lang="cs-CZ" sz="900" u="none" strike="noStrike" dirty="0" err="1">
                          <a:effectLst/>
                        </a:rPr>
                        <a:t>Norfloxacin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896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880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442CF07-716E-05D6-30FF-7B797E4B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27" y="991686"/>
            <a:ext cx="4190824" cy="3917658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se provádí, aby se zjistilo, k čemu lze daný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biochar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použít (zda může eliminovat znečišťující látky nebo být použit pro jiné účely)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</a:rPr>
              <a:t>Ke zkoumání charakterizace </a:t>
            </a:r>
            <a:r>
              <a:rPr lang="cs-CZ" dirty="0" err="1">
                <a:solidFill>
                  <a:schemeClr val="tx1"/>
                </a:solidFill>
              </a:rPr>
              <a:t>biocharu</a:t>
            </a:r>
            <a:r>
              <a:rPr lang="cs-CZ" dirty="0">
                <a:solidFill>
                  <a:schemeClr val="tx1"/>
                </a:solidFill>
              </a:rPr>
              <a:t> se používají: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/>
              <a:t>rastrovací (skenovací) elektronová mikroskopie (SEM),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 err="1"/>
              <a:t>Field-Emission</a:t>
            </a:r>
            <a:r>
              <a:rPr lang="cs-CZ" sz="1200" dirty="0"/>
              <a:t> </a:t>
            </a:r>
            <a:r>
              <a:rPr lang="cs-CZ" sz="1200" dirty="0" err="1"/>
              <a:t>Scanning</a:t>
            </a:r>
            <a:r>
              <a:rPr lang="cs-CZ" sz="1200" dirty="0"/>
              <a:t> </a:t>
            </a:r>
            <a:r>
              <a:rPr lang="cs-CZ" sz="1200" dirty="0" err="1"/>
              <a:t>Electron</a:t>
            </a:r>
            <a:r>
              <a:rPr lang="cs-CZ" sz="1200" dirty="0"/>
              <a:t> </a:t>
            </a:r>
            <a:r>
              <a:rPr lang="cs-CZ" sz="1200" dirty="0" err="1"/>
              <a:t>Microscopy</a:t>
            </a:r>
            <a:r>
              <a:rPr lang="cs-CZ" sz="1200" dirty="0"/>
              <a:t> (FE-SEM)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/>
              <a:t>Fourierova transformace infračervené spektroskopie (FTIR),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/>
              <a:t>rentgenová difrakce (XRD),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 err="1"/>
              <a:t>termogravimetrická</a:t>
            </a:r>
            <a:r>
              <a:rPr lang="cs-CZ" sz="1200" dirty="0"/>
              <a:t> analýza (TGA),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/>
              <a:t>nukleární magnetická rezonanční spektroskopie (NMR),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 err="1"/>
              <a:t>Ramanova</a:t>
            </a:r>
            <a:r>
              <a:rPr lang="cs-CZ" sz="1200" dirty="0"/>
              <a:t> spektroskopie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200" dirty="0"/>
              <a:t>a dalších moderní techniky. 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974249-0F58-C7AB-AED6-72DB7DCB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27" y="305661"/>
            <a:ext cx="6467798" cy="522828"/>
          </a:xfrm>
        </p:spPr>
        <p:txBody>
          <a:bodyPr/>
          <a:lstStyle/>
          <a:p>
            <a:r>
              <a:rPr lang="cs-CZ" dirty="0"/>
              <a:t>Charakterizace </a:t>
            </a:r>
            <a:r>
              <a:rPr lang="cs-CZ" dirty="0" err="1"/>
              <a:t>biocharu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6206937"/>
      </p:ext>
    </p:extLst>
  </p:cSld>
  <p:clrMapOvr>
    <a:masterClrMapping/>
  </p:clrMapOvr>
</p:sld>
</file>

<file path=ppt/theme/theme1.xml><?xml version="1.0" encoding="utf-8"?>
<a:theme xmlns:a="http://schemas.openxmlformats.org/drawingml/2006/main" name="FING">
  <a:themeElements>
    <a:clrScheme name="Vlastní 4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0D17F"/>
      </a:accent1>
      <a:accent2>
        <a:srgbClr val="20D17F"/>
      </a:accent2>
      <a:accent3>
        <a:srgbClr val="20D17F"/>
      </a:accent3>
      <a:accent4>
        <a:srgbClr val="20D17F"/>
      </a:accent4>
      <a:accent5>
        <a:srgbClr val="20D17F"/>
      </a:accent5>
      <a:accent6>
        <a:srgbClr val="20D17F"/>
      </a:accent6>
      <a:hlink>
        <a:srgbClr val="150052"/>
      </a:hlink>
      <a:folHlink>
        <a:srgbClr val="005F8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10933</TotalTime>
  <Words>1259</Words>
  <Application>Microsoft Office PowerPoint</Application>
  <PresentationFormat>Předvádění na obrazovce (16:9)</PresentationFormat>
  <Paragraphs>155</Paragraphs>
  <Slides>14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Exo</vt:lpstr>
      <vt:lpstr>Helvetica Neue</vt:lpstr>
      <vt:lpstr>NexusSans</vt:lpstr>
      <vt:lpstr>Poppins</vt:lpstr>
      <vt:lpstr>textbook-new-web</vt:lpstr>
      <vt:lpstr>Wingdings</vt:lpstr>
      <vt:lpstr>FING</vt:lpstr>
      <vt:lpstr>Workshop projektu Inovativní sorbenty na bázi uhlíku jako účinný způsob dočišťování odpadních vod </vt:lpstr>
      <vt:lpstr>Biochar</vt:lpstr>
      <vt:lpstr>Co je to biochar</vt:lpstr>
      <vt:lpstr>Z čeho se biochar vyrábí</vt:lpstr>
      <vt:lpstr>Způsob přípravy biocharu pyrolýzou</vt:lpstr>
      <vt:lpstr>Pyrolýza</vt:lpstr>
      <vt:lpstr>Aktivace biocharu</vt:lpstr>
      <vt:lpstr>Modifikace biocharu</vt:lpstr>
      <vt:lpstr>Charakterizace biocharu</vt:lpstr>
      <vt:lpstr>Aplikace biocharu – v jakém prostředí</vt:lpstr>
      <vt:lpstr>Využití biocharu – dekontaminace vody</vt:lpstr>
      <vt:lpstr>Regenerace biocharu</vt:lpstr>
      <vt:lpstr>Shrnutí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isbu PowerPoint</dc:title>
  <dc:creator/>
  <cp:lastModifiedBy>Suchankova Jana</cp:lastModifiedBy>
  <cp:revision>1710</cp:revision>
  <dcterms:created xsi:type="dcterms:W3CDTF">2016-02-18T07:31:35Z</dcterms:created>
  <dcterms:modified xsi:type="dcterms:W3CDTF">2023-02-23T07:49:07Z</dcterms:modified>
</cp:coreProperties>
</file>